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6" Type="http://schemas.microsoft.com/office/2020/02/relationships/classificationlabels" Target="docMetadata/LabelInfo.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8"/>
  </p:notesMasterIdLst>
  <p:handoutMasterIdLst>
    <p:handoutMasterId r:id="rId39"/>
  </p:handoutMasterIdLst>
  <p:sldIdLst>
    <p:sldId id="312" r:id="rId5"/>
    <p:sldId id="304" r:id="rId6"/>
    <p:sldId id="307" r:id="rId7"/>
    <p:sldId id="313" r:id="rId8"/>
    <p:sldId id="314" r:id="rId9"/>
    <p:sldId id="315" r:id="rId10"/>
    <p:sldId id="316" r:id="rId11"/>
    <p:sldId id="317" r:id="rId12"/>
    <p:sldId id="318" r:id="rId13"/>
    <p:sldId id="319" r:id="rId14"/>
    <p:sldId id="320" r:id="rId15"/>
    <p:sldId id="321" r:id="rId16"/>
    <p:sldId id="322" r:id="rId17"/>
    <p:sldId id="324" r:id="rId18"/>
    <p:sldId id="323"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B437C-A6F7-5226-DB9F-56520ABD651E}" v="423" dt="2024-03-02T05:12:30.827"/>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5388" autoAdjust="0"/>
  </p:normalViewPr>
  <p:slideViewPr>
    <p:cSldViewPr snapToGrid="0" snapToObjects="1">
      <p:cViewPr>
        <p:scale>
          <a:sx n="100" d="100"/>
          <a:sy n="100" d="100"/>
        </p:scale>
        <p:origin x="-706" y="-53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handoutMaster" Target="handoutMasters/handoutMaster1.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notesMaster" Target="notesMasters/notesMaster1.xml" /><Relationship Id="rId46" Type="http://schemas.microsoft.com/office/2018/10/relationships/authors" Target="author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presProps" Target="presProps.xml" /><Relationship Id="rId45" Type="http://schemas.microsoft.com/office/2015/10/relationships/revisionInfo" Target="revisionInfo.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microsoft.com/office/2016/11/relationships/changesInfo" Target="changesInfos/changesInfo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I SHUGANI" userId="S::sonali.shugani@vision.org.in::61bb5b14-f15e-4669-9f70-db08bc74e1ee" providerId="AD" clId="Web-{C92C8660-D2BE-D369-3A60-2D5E4BFD100B}"/>
    <pc:docChg chg="addSld delSld modSld addMainMaster delMainMaster modMainMaster">
      <pc:chgData name="SONALI SHUGANI" userId="S::sonali.shugani@vision.org.in::61bb5b14-f15e-4669-9f70-db08bc74e1ee" providerId="AD" clId="Web-{C92C8660-D2BE-D369-3A60-2D5E4BFD100B}" dt="2024-02-28T05:41:28.833" v="284"/>
      <pc:docMkLst>
        <pc:docMk/>
      </pc:docMkLst>
      <pc:sldChg chg="addSp delSp modSp mod modClrScheme delDesignElem chgLayout">
        <pc:chgData name="SONALI SHUGANI" userId="S::sonali.shugani@vision.org.in::61bb5b14-f15e-4669-9f70-db08bc74e1ee" providerId="AD" clId="Web-{C92C8660-D2BE-D369-3A60-2D5E4BFD100B}" dt="2024-02-28T05:41:28.833" v="284"/>
        <pc:sldMkLst>
          <pc:docMk/>
          <pc:sldMk cId="3913219759" sldId="304"/>
        </pc:sldMkLst>
        <pc:spChg chg="mod ord">
          <ac:chgData name="SONALI SHUGANI" userId="S::sonali.shugani@vision.org.in::61bb5b14-f15e-4669-9f70-db08bc74e1ee" providerId="AD" clId="Web-{C92C8660-D2BE-D369-3A60-2D5E4BFD100B}" dt="2024-02-28T04:17:44.208" v="33"/>
          <ac:spMkLst>
            <pc:docMk/>
            <pc:sldMk cId="3913219759" sldId="304"/>
            <ac:spMk id="2" creationId="{13021072-4A77-DB4D-DF41-58EADB7DA94E}"/>
          </ac:spMkLst>
        </pc:spChg>
        <pc:spChg chg="mod ord">
          <ac:chgData name="SONALI SHUGANI" userId="S::sonali.shugani@vision.org.in::61bb5b14-f15e-4669-9f70-db08bc74e1ee" providerId="AD" clId="Web-{C92C8660-D2BE-D369-3A60-2D5E4BFD100B}" dt="2024-02-28T04:17:44.208" v="33"/>
          <ac:spMkLst>
            <pc:docMk/>
            <pc:sldMk cId="3913219759" sldId="304"/>
            <ac:spMk id="3" creationId="{D4D22962-3C7F-E480-5C35-7F4860A098E1}"/>
          </ac:spMkLst>
        </pc:spChg>
        <pc:spChg chg="mod ord">
          <ac:chgData name="SONALI SHUGANI" userId="S::sonali.shugani@vision.org.in::61bb5b14-f15e-4669-9f70-db08bc74e1ee" providerId="AD" clId="Web-{C92C8660-D2BE-D369-3A60-2D5E4BFD100B}" dt="2024-02-28T04:17:44.208" v="33"/>
          <ac:spMkLst>
            <pc:docMk/>
            <pc:sldMk cId="3913219759" sldId="304"/>
            <ac:spMk id="4" creationId="{18D5CFA2-4E67-F157-5FFD-A246307D41F7}"/>
          </ac:spMkLst>
        </pc:spChg>
        <pc:spChg chg="add del">
          <ac:chgData name="SONALI SHUGANI" userId="S::sonali.shugani@vision.org.in::61bb5b14-f15e-4669-9f70-db08bc74e1ee" providerId="AD" clId="Web-{C92C8660-D2BE-D369-3A60-2D5E4BFD100B}" dt="2024-02-28T04:17:44.208" v="33"/>
          <ac:spMkLst>
            <pc:docMk/>
            <pc:sldMk cId="3913219759" sldId="304"/>
            <ac:spMk id="10" creationId="{C0763A76-9F1C-4FC5-82B7-DD475DA461B2}"/>
          </ac:spMkLst>
        </pc:spChg>
        <pc:spChg chg="add del">
          <ac:chgData name="SONALI SHUGANI" userId="S::sonali.shugani@vision.org.in::61bb5b14-f15e-4669-9f70-db08bc74e1ee" providerId="AD" clId="Web-{C92C8660-D2BE-D369-3A60-2D5E4BFD100B}" dt="2024-02-28T04:17:44.208" v="33"/>
          <ac:spMkLst>
            <pc:docMk/>
            <pc:sldMk cId="3913219759" sldId="304"/>
            <ac:spMk id="12" creationId="{E81BF4F6-F2CF-4984-9D14-D6966D92F99F}"/>
          </ac:spMkLst>
        </pc:sp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2906491918" sldId="307"/>
        </pc:sldMkLst>
        <pc:spChg chg="mod ord">
          <ac:chgData name="SONALI SHUGANI" userId="S::sonali.shugani@vision.org.in::61bb5b14-f15e-4669-9f70-db08bc74e1ee" providerId="AD" clId="Web-{C92C8660-D2BE-D369-3A60-2D5E4BFD100B}" dt="2024-02-28T04:17:44.208" v="33"/>
          <ac:spMkLst>
            <pc:docMk/>
            <pc:sldMk cId="2906491918" sldId="307"/>
            <ac:spMk id="2" creationId="{D54EDA75-0988-2AC2-87F8-8DEC83A7B9CA}"/>
          </ac:spMkLst>
        </pc:spChg>
        <pc:spChg chg="add del">
          <ac:chgData name="SONALI SHUGANI" userId="S::sonali.shugani@vision.org.in::61bb5b14-f15e-4669-9f70-db08bc74e1ee" providerId="AD" clId="Web-{C92C8660-D2BE-D369-3A60-2D5E4BFD100B}" dt="2024-02-28T04:17:44.208" v="33"/>
          <ac:spMkLst>
            <pc:docMk/>
            <pc:sldMk cId="2906491918" sldId="307"/>
            <ac:spMk id="10" creationId="{09588DA8-065E-4F6F-8EFD-43104AB2E0CF}"/>
          </ac:spMkLst>
        </pc:spChg>
        <pc:spChg chg="add del">
          <ac:chgData name="SONALI SHUGANI" userId="S::sonali.shugani@vision.org.in::61bb5b14-f15e-4669-9f70-db08bc74e1ee" providerId="AD" clId="Web-{C92C8660-D2BE-D369-3A60-2D5E4BFD100B}" dt="2024-02-28T04:17:44.208" v="33"/>
          <ac:spMkLst>
            <pc:docMk/>
            <pc:sldMk cId="2906491918" sldId="307"/>
            <ac:spMk id="12" creationId="{C4285719-470E-454C-AF62-8323075F1F5B}"/>
          </ac:spMkLst>
        </pc:spChg>
        <pc:spChg chg="add del">
          <ac:chgData name="SONALI SHUGANI" userId="S::sonali.shugani@vision.org.in::61bb5b14-f15e-4669-9f70-db08bc74e1ee" providerId="AD" clId="Web-{C92C8660-D2BE-D369-3A60-2D5E4BFD100B}" dt="2024-02-28T04:17:44.208" v="33"/>
          <ac:spMkLst>
            <pc:docMk/>
            <pc:sldMk cId="2906491918" sldId="307"/>
            <ac:spMk id="14" creationId="{CD9FE4EF-C4D8-49A0-B2FF-81D8DB7D8A24}"/>
          </ac:spMkLst>
        </pc:spChg>
        <pc:spChg chg="add del">
          <ac:chgData name="SONALI SHUGANI" userId="S::sonali.shugani@vision.org.in::61bb5b14-f15e-4669-9f70-db08bc74e1ee" providerId="AD" clId="Web-{C92C8660-D2BE-D369-3A60-2D5E4BFD100B}" dt="2024-02-28T04:17:44.208" v="33"/>
          <ac:spMkLst>
            <pc:docMk/>
            <pc:sldMk cId="2906491918" sldId="307"/>
            <ac:spMk id="16" creationId="{4300840D-0A0B-4512-BACA-B439D5B9C57C}"/>
          </ac:spMkLst>
        </pc:spChg>
        <pc:spChg chg="add del">
          <ac:chgData name="SONALI SHUGANI" userId="S::sonali.shugani@vision.org.in::61bb5b14-f15e-4669-9f70-db08bc74e1ee" providerId="AD" clId="Web-{C92C8660-D2BE-D369-3A60-2D5E4BFD100B}" dt="2024-02-28T04:17:44.208" v="33"/>
          <ac:spMkLst>
            <pc:docMk/>
            <pc:sldMk cId="2906491918" sldId="307"/>
            <ac:spMk id="18" creationId="{D2B78728-A580-49A7-84F9-6EF6F583ADE0}"/>
          </ac:spMkLst>
        </pc:spChg>
        <pc:spChg chg="add del">
          <ac:chgData name="SONALI SHUGANI" userId="S::sonali.shugani@vision.org.in::61bb5b14-f15e-4669-9f70-db08bc74e1ee" providerId="AD" clId="Web-{C92C8660-D2BE-D369-3A60-2D5E4BFD100B}" dt="2024-02-28T04:17:44.208" v="33"/>
          <ac:spMkLst>
            <pc:docMk/>
            <pc:sldMk cId="2906491918" sldId="307"/>
            <ac:spMk id="20" creationId="{38FAA1A1-D861-433F-88FA-1E9D6FD31D11}"/>
          </ac:spMkLst>
        </pc:spChg>
        <pc:spChg chg="add del">
          <ac:chgData name="SONALI SHUGANI" userId="S::sonali.shugani@vision.org.in::61bb5b14-f15e-4669-9f70-db08bc74e1ee" providerId="AD" clId="Web-{C92C8660-D2BE-D369-3A60-2D5E4BFD100B}" dt="2024-02-28T04:17:44.208" v="33"/>
          <ac:spMkLst>
            <pc:docMk/>
            <pc:sldMk cId="2906491918" sldId="307"/>
            <ac:spMk id="22" creationId="{8D71EDA1-87BF-4D5D-AB79-F346FD19278A}"/>
          </ac:spMkLst>
        </pc:sp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2202437675" sldId="312"/>
        </pc:sldMkLst>
        <pc:spChg chg="mod ord">
          <ac:chgData name="SONALI SHUGANI" userId="S::sonali.shugani@vision.org.in::61bb5b14-f15e-4669-9f70-db08bc74e1ee" providerId="AD" clId="Web-{C92C8660-D2BE-D369-3A60-2D5E4BFD100B}" dt="2024-02-28T04:17:44.208" v="33"/>
          <ac:spMkLst>
            <pc:docMk/>
            <pc:sldMk cId="2202437675" sldId="312"/>
            <ac:spMk id="2" creationId="{4207FF65-A536-F639-8591-ED024C223308}"/>
          </ac:spMkLst>
        </pc:spChg>
        <pc:spChg chg="add del">
          <ac:chgData name="SONALI SHUGANI" userId="S::sonali.shugani@vision.org.in::61bb5b14-f15e-4669-9f70-db08bc74e1ee" providerId="AD" clId="Web-{C92C8660-D2BE-D369-3A60-2D5E4BFD100B}" dt="2024-02-28T04:17:44.208" v="33"/>
          <ac:spMkLst>
            <pc:docMk/>
            <pc:sldMk cId="2202437675" sldId="312"/>
            <ac:spMk id="8" creationId="{0671A8AE-40A1-4631-A6B8-581AFF065482}"/>
          </ac:spMkLst>
        </pc:spChg>
        <pc:spChg chg="add del">
          <ac:chgData name="SONALI SHUGANI" userId="S::sonali.shugani@vision.org.in::61bb5b14-f15e-4669-9f70-db08bc74e1ee" providerId="AD" clId="Web-{C92C8660-D2BE-D369-3A60-2D5E4BFD100B}" dt="2024-02-28T04:17:44.208" v="33"/>
          <ac:spMkLst>
            <pc:docMk/>
            <pc:sldMk cId="2202437675" sldId="312"/>
            <ac:spMk id="10" creationId="{AB58EF07-17C2-48CF-ABB0-EEF1F17CB8F0}"/>
          </ac:spMkLst>
        </pc:spChg>
        <pc:spChg chg="add del">
          <ac:chgData name="SONALI SHUGANI" userId="S::sonali.shugani@vision.org.in::61bb5b14-f15e-4669-9f70-db08bc74e1ee" providerId="AD" clId="Web-{C92C8660-D2BE-D369-3A60-2D5E4BFD100B}" dt="2024-02-28T04:17:44.208" v="33"/>
          <ac:spMkLst>
            <pc:docMk/>
            <pc:sldMk cId="2202437675" sldId="312"/>
            <ac:spMk id="12" creationId="{AF2F604E-43BE-4DC3-B983-E071523364F8}"/>
          </ac:spMkLst>
        </pc:spChg>
        <pc:spChg chg="add del">
          <ac:chgData name="SONALI SHUGANI" userId="S::sonali.shugani@vision.org.in::61bb5b14-f15e-4669-9f70-db08bc74e1ee" providerId="AD" clId="Web-{C92C8660-D2BE-D369-3A60-2D5E4BFD100B}" dt="2024-02-28T04:17:44.208" v="33"/>
          <ac:spMkLst>
            <pc:docMk/>
            <pc:sldMk cId="2202437675" sldId="312"/>
            <ac:spMk id="14" creationId="{08C9B587-E65E-4B52-B37C-ABEBB6E87928}"/>
          </ac:spMkLst>
        </pc:spChg>
      </pc:sldChg>
      <pc:sldChg chg="modSp mod modClrScheme chgLayout">
        <pc:chgData name="SONALI SHUGANI" userId="S::sonali.shugani@vision.org.in::61bb5b14-f15e-4669-9f70-db08bc74e1ee" providerId="AD" clId="Web-{C92C8660-D2BE-D369-3A60-2D5E4BFD100B}" dt="2024-02-28T05:41:28.833" v="284"/>
        <pc:sldMkLst>
          <pc:docMk/>
          <pc:sldMk cId="1978135272" sldId="313"/>
        </pc:sldMkLst>
        <pc:spChg chg="mod ord">
          <ac:chgData name="SONALI SHUGANI" userId="S::sonali.shugani@vision.org.in::61bb5b14-f15e-4669-9f70-db08bc74e1ee" providerId="AD" clId="Web-{C92C8660-D2BE-D369-3A60-2D5E4BFD100B}" dt="2024-02-28T04:17:44.208" v="33"/>
          <ac:spMkLst>
            <pc:docMk/>
            <pc:sldMk cId="1978135272" sldId="313"/>
            <ac:spMk id="2" creationId="{3FA19AA4-EB0D-8E92-A6F8-43D418B11953}"/>
          </ac:spMkLst>
        </pc:spChg>
        <pc:spChg chg="mod ord">
          <ac:chgData name="SONALI SHUGANI" userId="S::sonali.shugani@vision.org.in::61bb5b14-f15e-4669-9f70-db08bc74e1ee" providerId="AD" clId="Web-{C92C8660-D2BE-D369-3A60-2D5E4BFD100B}" dt="2024-02-28T04:17:44.208" v="33"/>
          <ac:spMkLst>
            <pc:docMk/>
            <pc:sldMk cId="1978135272" sldId="313"/>
            <ac:spMk id="4" creationId="{74DCE870-FDED-59A6-E822-752D91FCCAA0}"/>
          </ac:spMkLst>
        </pc:spChg>
        <pc:graphicFrameChg chg="mod ord">
          <ac:chgData name="SONALI SHUGANI" userId="S::sonali.shugani@vision.org.in::61bb5b14-f15e-4669-9f70-db08bc74e1ee" providerId="AD" clId="Web-{C92C8660-D2BE-D369-3A60-2D5E4BFD100B}" dt="2024-02-28T04:17:44.208" v="33"/>
          <ac:graphicFrameMkLst>
            <pc:docMk/>
            <pc:sldMk cId="1978135272" sldId="313"/>
            <ac:graphicFrameMk id="18" creationId="{1FA26151-78BA-3B97-7CF6-29AE0F94C6F7}"/>
          </ac:graphicFrameMkLst>
        </pc:graphicFrame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75351754" sldId="314"/>
        </pc:sldMkLst>
        <pc:spChg chg="mod ord">
          <ac:chgData name="SONALI SHUGANI" userId="S::sonali.shugani@vision.org.in::61bb5b14-f15e-4669-9f70-db08bc74e1ee" providerId="AD" clId="Web-{C92C8660-D2BE-D369-3A60-2D5E4BFD100B}" dt="2024-02-28T04:17:44.208" v="33"/>
          <ac:spMkLst>
            <pc:docMk/>
            <pc:sldMk cId="75351754" sldId="314"/>
            <ac:spMk id="2" creationId="{52ACCB29-2E1D-FDC3-50B7-B58A98984347}"/>
          </ac:spMkLst>
        </pc:spChg>
        <pc:spChg chg="mod ord">
          <ac:chgData name="SONALI SHUGANI" userId="S::sonali.shugani@vision.org.in::61bb5b14-f15e-4669-9f70-db08bc74e1ee" providerId="AD" clId="Web-{C92C8660-D2BE-D369-3A60-2D5E4BFD100B}" dt="2024-02-28T04:17:44.208" v="33"/>
          <ac:spMkLst>
            <pc:docMk/>
            <pc:sldMk cId="75351754" sldId="314"/>
            <ac:spMk id="3" creationId="{EA227DB3-BE76-B006-0408-D60228053922}"/>
          </ac:spMkLst>
        </pc:spChg>
        <pc:spChg chg="mod ord">
          <ac:chgData name="SONALI SHUGANI" userId="S::sonali.shugani@vision.org.in::61bb5b14-f15e-4669-9f70-db08bc74e1ee" providerId="AD" clId="Web-{C92C8660-D2BE-D369-3A60-2D5E4BFD100B}" dt="2024-02-28T04:17:44.208" v="33"/>
          <ac:spMkLst>
            <pc:docMk/>
            <pc:sldMk cId="75351754" sldId="314"/>
            <ac:spMk id="4" creationId="{BB2F8DF5-EC5D-07E5-BBD3-0C9506B0F3EA}"/>
          </ac:spMkLst>
        </pc:spChg>
        <pc:spChg chg="add del">
          <ac:chgData name="SONALI SHUGANI" userId="S::sonali.shugani@vision.org.in::61bb5b14-f15e-4669-9f70-db08bc74e1ee" providerId="AD" clId="Web-{C92C8660-D2BE-D369-3A60-2D5E4BFD100B}" dt="2024-02-28T04:17:44.208" v="33"/>
          <ac:spMkLst>
            <pc:docMk/>
            <pc:sldMk cId="75351754" sldId="314"/>
            <ac:spMk id="30" creationId="{09588DA8-065E-4F6F-8EFD-43104AB2E0CF}"/>
          </ac:spMkLst>
        </pc:spChg>
        <pc:spChg chg="add del">
          <ac:chgData name="SONALI SHUGANI" userId="S::sonali.shugani@vision.org.in::61bb5b14-f15e-4669-9f70-db08bc74e1ee" providerId="AD" clId="Web-{C92C8660-D2BE-D369-3A60-2D5E4BFD100B}" dt="2024-02-28T04:17:44.208" v="33"/>
          <ac:spMkLst>
            <pc:docMk/>
            <pc:sldMk cId="75351754" sldId="314"/>
            <ac:spMk id="32" creationId="{C4285719-470E-454C-AF62-8323075F1F5B}"/>
          </ac:spMkLst>
        </pc:spChg>
        <pc:spChg chg="add del">
          <ac:chgData name="SONALI SHUGANI" userId="S::sonali.shugani@vision.org.in::61bb5b14-f15e-4669-9f70-db08bc74e1ee" providerId="AD" clId="Web-{C92C8660-D2BE-D369-3A60-2D5E4BFD100B}" dt="2024-02-28T04:17:44.208" v="33"/>
          <ac:spMkLst>
            <pc:docMk/>
            <pc:sldMk cId="75351754" sldId="314"/>
            <ac:spMk id="34" creationId="{CD9FE4EF-C4D8-49A0-B2FF-81D8DB7D8A24}"/>
          </ac:spMkLst>
        </pc:spChg>
        <pc:spChg chg="add del">
          <ac:chgData name="SONALI SHUGANI" userId="S::sonali.shugani@vision.org.in::61bb5b14-f15e-4669-9f70-db08bc74e1ee" providerId="AD" clId="Web-{C92C8660-D2BE-D369-3A60-2D5E4BFD100B}" dt="2024-02-28T04:17:44.208" v="33"/>
          <ac:spMkLst>
            <pc:docMk/>
            <pc:sldMk cId="75351754" sldId="314"/>
            <ac:spMk id="36" creationId="{4300840D-0A0B-4512-BACA-B439D5B9C57C}"/>
          </ac:spMkLst>
        </pc:spChg>
        <pc:spChg chg="add del">
          <ac:chgData name="SONALI SHUGANI" userId="S::sonali.shugani@vision.org.in::61bb5b14-f15e-4669-9f70-db08bc74e1ee" providerId="AD" clId="Web-{C92C8660-D2BE-D369-3A60-2D5E4BFD100B}" dt="2024-02-28T04:17:44.208" v="33"/>
          <ac:spMkLst>
            <pc:docMk/>
            <pc:sldMk cId="75351754" sldId="314"/>
            <ac:spMk id="38" creationId="{D2B78728-A580-49A7-84F9-6EF6F583ADE0}"/>
          </ac:spMkLst>
        </pc:spChg>
        <pc:spChg chg="add del">
          <ac:chgData name="SONALI SHUGANI" userId="S::sonali.shugani@vision.org.in::61bb5b14-f15e-4669-9f70-db08bc74e1ee" providerId="AD" clId="Web-{C92C8660-D2BE-D369-3A60-2D5E4BFD100B}" dt="2024-02-28T04:17:44.208" v="33"/>
          <ac:spMkLst>
            <pc:docMk/>
            <pc:sldMk cId="75351754" sldId="314"/>
            <ac:spMk id="40" creationId="{38FAA1A1-D861-433F-88FA-1E9D6FD31D11}"/>
          </ac:spMkLst>
        </pc:spChg>
        <pc:spChg chg="add del">
          <ac:chgData name="SONALI SHUGANI" userId="S::sonali.shugani@vision.org.in::61bb5b14-f15e-4669-9f70-db08bc74e1ee" providerId="AD" clId="Web-{C92C8660-D2BE-D369-3A60-2D5E4BFD100B}" dt="2024-02-28T04:17:44.208" v="33"/>
          <ac:spMkLst>
            <pc:docMk/>
            <pc:sldMk cId="75351754" sldId="314"/>
            <ac:spMk id="42" creationId="{8D71EDA1-87BF-4D5D-AB79-F346FD19278A}"/>
          </ac:spMkLst>
        </pc:sp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3949364098" sldId="315"/>
        </pc:sldMkLst>
        <pc:spChg chg="mod ord">
          <ac:chgData name="SONALI SHUGANI" userId="S::sonali.shugani@vision.org.in::61bb5b14-f15e-4669-9f70-db08bc74e1ee" providerId="AD" clId="Web-{C92C8660-D2BE-D369-3A60-2D5E4BFD100B}" dt="2024-02-28T04:17:44.208" v="33"/>
          <ac:spMkLst>
            <pc:docMk/>
            <pc:sldMk cId="3949364098" sldId="315"/>
            <ac:spMk id="2" creationId="{EC8EEA4E-38EE-EAD2-A328-105993AFFA13}"/>
          </ac:spMkLst>
        </pc:spChg>
        <pc:spChg chg="mod ord">
          <ac:chgData name="SONALI SHUGANI" userId="S::sonali.shugani@vision.org.in::61bb5b14-f15e-4669-9f70-db08bc74e1ee" providerId="AD" clId="Web-{C92C8660-D2BE-D369-3A60-2D5E4BFD100B}" dt="2024-02-28T04:17:44.208" v="33"/>
          <ac:spMkLst>
            <pc:docMk/>
            <pc:sldMk cId="3949364098" sldId="315"/>
            <ac:spMk id="3" creationId="{B37F6E98-BCDD-0F6D-3EA7-218127015AE0}"/>
          </ac:spMkLst>
        </pc:spChg>
        <pc:spChg chg="mod ord">
          <ac:chgData name="SONALI SHUGANI" userId="S::sonali.shugani@vision.org.in::61bb5b14-f15e-4669-9f70-db08bc74e1ee" providerId="AD" clId="Web-{C92C8660-D2BE-D369-3A60-2D5E4BFD100B}" dt="2024-02-28T04:17:44.208" v="33"/>
          <ac:spMkLst>
            <pc:docMk/>
            <pc:sldMk cId="3949364098" sldId="315"/>
            <ac:spMk id="4" creationId="{66C31658-96F2-62BE-36AC-75090E692D79}"/>
          </ac:spMkLst>
        </pc:spChg>
        <pc:spChg chg="add del">
          <ac:chgData name="SONALI SHUGANI" userId="S::sonali.shugani@vision.org.in::61bb5b14-f15e-4669-9f70-db08bc74e1ee" providerId="AD" clId="Web-{C92C8660-D2BE-D369-3A60-2D5E4BFD100B}" dt="2024-02-28T04:17:44.208" v="33"/>
          <ac:spMkLst>
            <pc:docMk/>
            <pc:sldMk cId="3949364098" sldId="315"/>
            <ac:spMk id="42" creationId="{09588DA8-065E-4F6F-8EFD-43104AB2E0CF}"/>
          </ac:spMkLst>
        </pc:spChg>
        <pc:spChg chg="add del">
          <ac:chgData name="SONALI SHUGANI" userId="S::sonali.shugani@vision.org.in::61bb5b14-f15e-4669-9f70-db08bc74e1ee" providerId="AD" clId="Web-{C92C8660-D2BE-D369-3A60-2D5E4BFD100B}" dt="2024-02-28T04:17:44.208" v="33"/>
          <ac:spMkLst>
            <pc:docMk/>
            <pc:sldMk cId="3949364098" sldId="315"/>
            <ac:spMk id="44" creationId="{C4285719-470E-454C-AF62-8323075F1F5B}"/>
          </ac:spMkLst>
        </pc:spChg>
        <pc:spChg chg="add del">
          <ac:chgData name="SONALI SHUGANI" userId="S::sonali.shugani@vision.org.in::61bb5b14-f15e-4669-9f70-db08bc74e1ee" providerId="AD" clId="Web-{C92C8660-D2BE-D369-3A60-2D5E4BFD100B}" dt="2024-02-28T04:17:44.208" v="33"/>
          <ac:spMkLst>
            <pc:docMk/>
            <pc:sldMk cId="3949364098" sldId="315"/>
            <ac:spMk id="46" creationId="{CD9FE4EF-C4D8-49A0-B2FF-81D8DB7D8A24}"/>
          </ac:spMkLst>
        </pc:spChg>
        <pc:spChg chg="add del">
          <ac:chgData name="SONALI SHUGANI" userId="S::sonali.shugani@vision.org.in::61bb5b14-f15e-4669-9f70-db08bc74e1ee" providerId="AD" clId="Web-{C92C8660-D2BE-D369-3A60-2D5E4BFD100B}" dt="2024-02-28T04:17:44.208" v="33"/>
          <ac:spMkLst>
            <pc:docMk/>
            <pc:sldMk cId="3949364098" sldId="315"/>
            <ac:spMk id="48" creationId="{4300840D-0A0B-4512-BACA-B439D5B9C57C}"/>
          </ac:spMkLst>
        </pc:spChg>
        <pc:spChg chg="add del">
          <ac:chgData name="SONALI SHUGANI" userId="S::sonali.shugani@vision.org.in::61bb5b14-f15e-4669-9f70-db08bc74e1ee" providerId="AD" clId="Web-{C92C8660-D2BE-D369-3A60-2D5E4BFD100B}" dt="2024-02-28T04:17:44.208" v="33"/>
          <ac:spMkLst>
            <pc:docMk/>
            <pc:sldMk cId="3949364098" sldId="315"/>
            <ac:spMk id="50" creationId="{D2B78728-A580-49A7-84F9-6EF6F583ADE0}"/>
          </ac:spMkLst>
        </pc:spChg>
        <pc:spChg chg="add del">
          <ac:chgData name="SONALI SHUGANI" userId="S::sonali.shugani@vision.org.in::61bb5b14-f15e-4669-9f70-db08bc74e1ee" providerId="AD" clId="Web-{C92C8660-D2BE-D369-3A60-2D5E4BFD100B}" dt="2024-02-28T04:17:44.208" v="33"/>
          <ac:spMkLst>
            <pc:docMk/>
            <pc:sldMk cId="3949364098" sldId="315"/>
            <ac:spMk id="52" creationId="{38FAA1A1-D861-433F-88FA-1E9D6FD31D11}"/>
          </ac:spMkLst>
        </pc:spChg>
        <pc:spChg chg="add del">
          <ac:chgData name="SONALI SHUGANI" userId="S::sonali.shugani@vision.org.in::61bb5b14-f15e-4669-9f70-db08bc74e1ee" providerId="AD" clId="Web-{C92C8660-D2BE-D369-3A60-2D5E4BFD100B}" dt="2024-02-28T04:17:44.208" v="33"/>
          <ac:spMkLst>
            <pc:docMk/>
            <pc:sldMk cId="3949364098" sldId="315"/>
            <ac:spMk id="54" creationId="{8D71EDA1-87BF-4D5D-AB79-F346FD19278A}"/>
          </ac:spMkLst>
        </pc:sp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1803656606" sldId="316"/>
        </pc:sldMkLst>
        <pc:spChg chg="mod ord">
          <ac:chgData name="SONALI SHUGANI" userId="S::sonali.shugani@vision.org.in::61bb5b14-f15e-4669-9f70-db08bc74e1ee" providerId="AD" clId="Web-{C92C8660-D2BE-D369-3A60-2D5E4BFD100B}" dt="2024-02-28T04:17:44.208" v="33"/>
          <ac:spMkLst>
            <pc:docMk/>
            <pc:sldMk cId="1803656606" sldId="316"/>
            <ac:spMk id="2" creationId="{9119D714-0DAF-7BEA-2127-8D6D7E984F9C}"/>
          </ac:spMkLst>
        </pc:spChg>
        <pc:spChg chg="mod ord">
          <ac:chgData name="SONALI SHUGANI" userId="S::sonali.shugani@vision.org.in::61bb5b14-f15e-4669-9f70-db08bc74e1ee" providerId="AD" clId="Web-{C92C8660-D2BE-D369-3A60-2D5E4BFD100B}" dt="2024-02-28T04:17:44.208" v="33"/>
          <ac:spMkLst>
            <pc:docMk/>
            <pc:sldMk cId="1803656606" sldId="316"/>
            <ac:spMk id="4" creationId="{BC2F6A16-ED1A-6469-CECA-64EA339AE1C7}"/>
          </ac:spMkLst>
        </pc:spChg>
        <pc:spChg chg="add del">
          <ac:chgData name="SONALI SHUGANI" userId="S::sonali.shugani@vision.org.in::61bb5b14-f15e-4669-9f70-db08bc74e1ee" providerId="AD" clId="Web-{C92C8660-D2BE-D369-3A60-2D5E4BFD100B}" dt="2024-02-28T04:17:44.208" v="33"/>
          <ac:spMkLst>
            <pc:docMk/>
            <pc:sldMk cId="1803656606" sldId="316"/>
            <ac:spMk id="24" creationId="{1B15ED52-F352-441B-82BF-E0EA34836D08}"/>
          </ac:spMkLst>
        </pc:spChg>
        <pc:spChg chg="add del">
          <ac:chgData name="SONALI SHUGANI" userId="S::sonali.shugani@vision.org.in::61bb5b14-f15e-4669-9f70-db08bc74e1ee" providerId="AD" clId="Web-{C92C8660-D2BE-D369-3A60-2D5E4BFD100B}" dt="2024-02-28T04:17:44.208" v="33"/>
          <ac:spMkLst>
            <pc:docMk/>
            <pc:sldMk cId="1803656606" sldId="316"/>
            <ac:spMk id="28" creationId="{BC4C4868-CB8F-4AF9-9CDB-8108F2C19B67}"/>
          </ac:spMkLst>
        </pc:spChg>
        <pc:spChg chg="add del">
          <ac:chgData name="SONALI SHUGANI" userId="S::sonali.shugani@vision.org.in::61bb5b14-f15e-4669-9f70-db08bc74e1ee" providerId="AD" clId="Web-{C92C8660-D2BE-D369-3A60-2D5E4BFD100B}" dt="2024-02-28T04:17:44.208" v="33"/>
          <ac:spMkLst>
            <pc:docMk/>
            <pc:sldMk cId="1803656606" sldId="316"/>
            <ac:spMk id="29" creationId="{3B2E3793-BFE6-45A2-9B7B-E18844431C99}"/>
          </ac:spMkLst>
        </pc:spChg>
        <pc:spChg chg="add del">
          <ac:chgData name="SONALI SHUGANI" userId="S::sonali.shugani@vision.org.in::61bb5b14-f15e-4669-9f70-db08bc74e1ee" providerId="AD" clId="Web-{C92C8660-D2BE-D369-3A60-2D5E4BFD100B}" dt="2024-02-28T04:17:44.208" v="33"/>
          <ac:spMkLst>
            <pc:docMk/>
            <pc:sldMk cId="1803656606" sldId="316"/>
            <ac:spMk id="30" creationId="{375E0459-6403-40CD-989D-56A4407CA12E}"/>
          </ac:spMkLst>
        </pc:spChg>
        <pc:spChg chg="mod ord">
          <ac:chgData name="SONALI SHUGANI" userId="S::sonali.shugani@vision.org.in::61bb5b14-f15e-4669-9f70-db08bc74e1ee" providerId="AD" clId="Web-{C92C8660-D2BE-D369-3A60-2D5E4BFD100B}" dt="2024-02-28T04:17:44.208" v="33"/>
          <ac:spMkLst>
            <pc:docMk/>
            <pc:sldMk cId="1803656606" sldId="316"/>
            <ac:spMk id="31" creationId="{9E5FE434-1214-553F-DB22-6B4FCD99E536}"/>
          </ac:spMkLst>
        </pc:spChg>
        <pc:spChg chg="add del">
          <ac:chgData name="SONALI SHUGANI" userId="S::sonali.shugani@vision.org.in::61bb5b14-f15e-4669-9f70-db08bc74e1ee" providerId="AD" clId="Web-{C92C8660-D2BE-D369-3A60-2D5E4BFD100B}" dt="2024-02-28T04:17:44.208" v="33"/>
          <ac:spMkLst>
            <pc:docMk/>
            <pc:sldMk cId="1803656606" sldId="316"/>
            <ac:spMk id="32" creationId="{53E5B1A8-3AC9-4BD1-9BBC-78CA94F2D1BA}"/>
          </ac:spMkLst>
        </pc:sp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1385596794" sldId="317"/>
        </pc:sldMkLst>
        <pc:spChg chg="mod ord">
          <ac:chgData name="SONALI SHUGANI" userId="S::sonali.shugani@vision.org.in::61bb5b14-f15e-4669-9f70-db08bc74e1ee" providerId="AD" clId="Web-{C92C8660-D2BE-D369-3A60-2D5E4BFD100B}" dt="2024-02-28T04:17:44.208" v="33"/>
          <ac:spMkLst>
            <pc:docMk/>
            <pc:sldMk cId="1385596794" sldId="317"/>
            <ac:spMk id="2" creationId="{82403359-097D-3CA0-6DE4-827960C9C076}"/>
          </ac:spMkLst>
        </pc:spChg>
        <pc:spChg chg="mod ord">
          <ac:chgData name="SONALI SHUGANI" userId="S::sonali.shugani@vision.org.in::61bb5b14-f15e-4669-9f70-db08bc74e1ee" providerId="AD" clId="Web-{C92C8660-D2BE-D369-3A60-2D5E4BFD100B}" dt="2024-02-28T04:17:44.208" v="33"/>
          <ac:spMkLst>
            <pc:docMk/>
            <pc:sldMk cId="1385596794" sldId="317"/>
            <ac:spMk id="3" creationId="{00228969-47A7-F37C-5964-3D5BBA836714}"/>
          </ac:spMkLst>
        </pc:spChg>
        <pc:spChg chg="add del">
          <ac:chgData name="SONALI SHUGANI" userId="S::sonali.shugani@vision.org.in::61bb5b14-f15e-4669-9f70-db08bc74e1ee" providerId="AD" clId="Web-{C92C8660-D2BE-D369-3A60-2D5E4BFD100B}" dt="2024-02-28T04:17:44.208" v="33"/>
          <ac:spMkLst>
            <pc:docMk/>
            <pc:sldMk cId="1385596794" sldId="317"/>
            <ac:spMk id="8" creationId="{1B15ED52-F352-441B-82BF-E0EA34836D08}"/>
          </ac:spMkLst>
        </pc:spChg>
        <pc:spChg chg="add del">
          <ac:chgData name="SONALI SHUGANI" userId="S::sonali.shugani@vision.org.in::61bb5b14-f15e-4669-9f70-db08bc74e1ee" providerId="AD" clId="Web-{C92C8660-D2BE-D369-3A60-2D5E4BFD100B}" dt="2024-02-28T04:17:44.208" v="33"/>
          <ac:spMkLst>
            <pc:docMk/>
            <pc:sldMk cId="1385596794" sldId="317"/>
            <ac:spMk id="10" creationId="{3B2E3793-BFE6-45A2-9B7B-E18844431C99}"/>
          </ac:spMkLst>
        </pc:spChg>
        <pc:spChg chg="add del">
          <ac:chgData name="SONALI SHUGANI" userId="S::sonali.shugani@vision.org.in::61bb5b14-f15e-4669-9f70-db08bc74e1ee" providerId="AD" clId="Web-{C92C8660-D2BE-D369-3A60-2D5E4BFD100B}" dt="2024-02-28T04:17:44.208" v="33"/>
          <ac:spMkLst>
            <pc:docMk/>
            <pc:sldMk cId="1385596794" sldId="317"/>
            <ac:spMk id="12" creationId="{BC4C4868-CB8F-4AF9-9CDB-8108F2C19B67}"/>
          </ac:spMkLst>
        </pc:spChg>
        <pc:spChg chg="add del">
          <ac:chgData name="SONALI SHUGANI" userId="S::sonali.shugani@vision.org.in::61bb5b14-f15e-4669-9f70-db08bc74e1ee" providerId="AD" clId="Web-{C92C8660-D2BE-D369-3A60-2D5E4BFD100B}" dt="2024-02-28T04:17:44.208" v="33"/>
          <ac:spMkLst>
            <pc:docMk/>
            <pc:sldMk cId="1385596794" sldId="317"/>
            <ac:spMk id="14" creationId="{375E0459-6403-40CD-989D-56A4407CA12E}"/>
          </ac:spMkLst>
        </pc:spChg>
        <pc:spChg chg="add del">
          <ac:chgData name="SONALI SHUGANI" userId="S::sonali.shugani@vision.org.in::61bb5b14-f15e-4669-9f70-db08bc74e1ee" providerId="AD" clId="Web-{C92C8660-D2BE-D369-3A60-2D5E4BFD100B}" dt="2024-02-28T04:17:44.208" v="33"/>
          <ac:spMkLst>
            <pc:docMk/>
            <pc:sldMk cId="1385596794" sldId="317"/>
            <ac:spMk id="16" creationId="{53E5B1A8-3AC9-4BD1-9BBC-78CA94F2D1BA}"/>
          </ac:spMkLst>
        </pc:spChg>
      </pc:sldChg>
      <pc:sldChg chg="addSp delSp modSp mod modClrScheme delDesignElem chgLayout">
        <pc:chgData name="SONALI SHUGANI" userId="S::sonali.shugani@vision.org.in::61bb5b14-f15e-4669-9f70-db08bc74e1ee" providerId="AD" clId="Web-{C92C8660-D2BE-D369-3A60-2D5E4BFD100B}" dt="2024-02-28T05:41:28.833" v="284"/>
        <pc:sldMkLst>
          <pc:docMk/>
          <pc:sldMk cId="4173443558" sldId="318"/>
        </pc:sldMkLst>
        <pc:spChg chg="mod ord">
          <ac:chgData name="SONALI SHUGANI" userId="S::sonali.shugani@vision.org.in::61bb5b14-f15e-4669-9f70-db08bc74e1ee" providerId="AD" clId="Web-{C92C8660-D2BE-D369-3A60-2D5E4BFD100B}" dt="2024-02-28T04:17:44.208" v="33"/>
          <ac:spMkLst>
            <pc:docMk/>
            <pc:sldMk cId="4173443558" sldId="318"/>
            <ac:spMk id="2" creationId="{82403359-097D-3CA0-6DE4-827960C9C076}"/>
          </ac:spMkLst>
        </pc:spChg>
        <pc:spChg chg="add del">
          <ac:chgData name="SONALI SHUGANI" userId="S::sonali.shugani@vision.org.in::61bb5b14-f15e-4669-9f70-db08bc74e1ee" providerId="AD" clId="Web-{C92C8660-D2BE-D369-3A60-2D5E4BFD100B}" dt="2024-02-28T04:17:44.208" v="33"/>
          <ac:spMkLst>
            <pc:docMk/>
            <pc:sldMk cId="4173443558" sldId="318"/>
            <ac:spMk id="21" creationId="{1B15ED52-F352-441B-82BF-E0EA34836D08}"/>
          </ac:spMkLst>
        </pc:spChg>
        <pc:spChg chg="add del">
          <ac:chgData name="SONALI SHUGANI" userId="S::sonali.shugani@vision.org.in::61bb5b14-f15e-4669-9f70-db08bc74e1ee" providerId="AD" clId="Web-{C92C8660-D2BE-D369-3A60-2D5E4BFD100B}" dt="2024-02-28T04:17:44.208" v="33"/>
          <ac:spMkLst>
            <pc:docMk/>
            <pc:sldMk cId="4173443558" sldId="318"/>
            <ac:spMk id="31" creationId="{3B2E3793-BFE6-45A2-9B7B-E18844431C99}"/>
          </ac:spMkLst>
        </pc:spChg>
        <pc:spChg chg="add del">
          <ac:chgData name="SONALI SHUGANI" userId="S::sonali.shugani@vision.org.in::61bb5b14-f15e-4669-9f70-db08bc74e1ee" providerId="AD" clId="Web-{C92C8660-D2BE-D369-3A60-2D5E4BFD100B}" dt="2024-02-28T04:17:44.208" v="33"/>
          <ac:spMkLst>
            <pc:docMk/>
            <pc:sldMk cId="4173443558" sldId="318"/>
            <ac:spMk id="32" creationId="{BC4C4868-CB8F-4AF9-9CDB-8108F2C19B67}"/>
          </ac:spMkLst>
        </pc:spChg>
        <pc:spChg chg="add del">
          <ac:chgData name="SONALI SHUGANI" userId="S::sonali.shugani@vision.org.in::61bb5b14-f15e-4669-9f70-db08bc74e1ee" providerId="AD" clId="Web-{C92C8660-D2BE-D369-3A60-2D5E4BFD100B}" dt="2024-02-28T04:17:44.208" v="33"/>
          <ac:spMkLst>
            <pc:docMk/>
            <pc:sldMk cId="4173443558" sldId="318"/>
            <ac:spMk id="33" creationId="{375E0459-6403-40CD-989D-56A4407CA12E}"/>
          </ac:spMkLst>
        </pc:spChg>
        <pc:spChg chg="add del">
          <ac:chgData name="SONALI SHUGANI" userId="S::sonali.shugani@vision.org.in::61bb5b14-f15e-4669-9f70-db08bc74e1ee" providerId="AD" clId="Web-{C92C8660-D2BE-D369-3A60-2D5E4BFD100B}" dt="2024-02-28T04:17:44.208" v="33"/>
          <ac:spMkLst>
            <pc:docMk/>
            <pc:sldMk cId="4173443558" sldId="318"/>
            <ac:spMk id="34" creationId="{53E5B1A8-3AC9-4BD1-9BBC-78CA94F2D1BA}"/>
          </ac:spMkLst>
        </pc:spChg>
        <pc:spChg chg="mod ord">
          <ac:chgData name="SONALI SHUGANI" userId="S::sonali.shugani@vision.org.in::61bb5b14-f15e-4669-9f70-db08bc74e1ee" providerId="AD" clId="Web-{C92C8660-D2BE-D369-3A60-2D5E4BFD100B}" dt="2024-02-28T04:17:44.208" v="33"/>
          <ac:spMkLst>
            <pc:docMk/>
            <pc:sldMk cId="4173443558" sldId="318"/>
            <ac:spMk id="35" creationId="{00228969-47A7-F37C-5964-3D5BBA836714}"/>
          </ac:spMkLst>
        </pc:spChg>
      </pc:sldChg>
      <pc:sldChg chg="addSp delSp modSp mod setBg modClrScheme chgLayout">
        <pc:chgData name="SONALI SHUGANI" userId="S::sonali.shugani@vision.org.in::61bb5b14-f15e-4669-9f70-db08bc74e1ee" providerId="AD" clId="Web-{C92C8660-D2BE-D369-3A60-2D5E4BFD100B}" dt="2024-02-28T05:41:28.833" v="284"/>
        <pc:sldMkLst>
          <pc:docMk/>
          <pc:sldMk cId="3533239020" sldId="319"/>
        </pc:sldMkLst>
        <pc:spChg chg="mod ord">
          <ac:chgData name="SONALI SHUGANI" userId="S::sonali.shugani@vision.org.in::61bb5b14-f15e-4669-9f70-db08bc74e1ee" providerId="AD" clId="Web-{C92C8660-D2BE-D369-3A60-2D5E4BFD100B}" dt="2024-02-28T04:24:58.034" v="93" actId="20577"/>
          <ac:spMkLst>
            <pc:docMk/>
            <pc:sldMk cId="3533239020" sldId="319"/>
            <ac:spMk id="2" creationId="{AFA29AFB-CC34-A2E2-3772-1675BA92C281}"/>
          </ac:spMkLst>
        </pc:spChg>
        <pc:spChg chg="mod ord">
          <ac:chgData name="SONALI SHUGANI" userId="S::sonali.shugani@vision.org.in::61bb5b14-f15e-4669-9f70-db08bc74e1ee" providerId="AD" clId="Web-{C92C8660-D2BE-D369-3A60-2D5E4BFD100B}" dt="2024-02-28T04:23:48.954" v="76" actId="20577"/>
          <ac:spMkLst>
            <pc:docMk/>
            <pc:sldMk cId="3533239020" sldId="319"/>
            <ac:spMk id="3" creationId="{113416A7-6D48-1FAF-7BD5-5633834331A1}"/>
          </ac:spMkLst>
        </pc:spChg>
        <pc:spChg chg="add del">
          <ac:chgData name="SONALI SHUGANI" userId="S::sonali.shugani@vision.org.in::61bb5b14-f15e-4669-9f70-db08bc74e1ee" providerId="AD" clId="Web-{C92C8660-D2BE-D369-3A60-2D5E4BFD100B}" dt="2024-02-28T04:20:52.261" v="52"/>
          <ac:spMkLst>
            <pc:docMk/>
            <pc:sldMk cId="3533239020" sldId="319"/>
            <ac:spMk id="8" creationId="{100EDD19-6802-4EC3-95CE-CFFAB042CFD6}"/>
          </ac:spMkLst>
        </pc:spChg>
        <pc:spChg chg="add del">
          <ac:chgData name="SONALI SHUGANI" userId="S::sonali.shugani@vision.org.in::61bb5b14-f15e-4669-9f70-db08bc74e1ee" providerId="AD" clId="Web-{C92C8660-D2BE-D369-3A60-2D5E4BFD100B}" dt="2024-02-28T04:20:52.261" v="52"/>
          <ac:spMkLst>
            <pc:docMk/>
            <pc:sldMk cId="3533239020" sldId="319"/>
            <ac:spMk id="10" creationId="{DB17E863-922E-4C26-BD64-E8FD41D28661}"/>
          </ac:spMkLst>
        </pc:spChg>
        <pc:spChg chg="add">
          <ac:chgData name="SONALI SHUGANI" userId="S::sonali.shugani@vision.org.in::61bb5b14-f15e-4669-9f70-db08bc74e1ee" providerId="AD" clId="Web-{C92C8660-D2BE-D369-3A60-2D5E4BFD100B}" dt="2024-02-28T04:20:52.261" v="52"/>
          <ac:spMkLst>
            <pc:docMk/>
            <pc:sldMk cId="3533239020" sldId="319"/>
            <ac:spMk id="15" creationId="{1B15ED52-F352-441B-82BF-E0EA34836D08}"/>
          </ac:spMkLst>
        </pc:spChg>
        <pc:spChg chg="add">
          <ac:chgData name="SONALI SHUGANI" userId="S::sonali.shugani@vision.org.in::61bb5b14-f15e-4669-9f70-db08bc74e1ee" providerId="AD" clId="Web-{C92C8660-D2BE-D369-3A60-2D5E4BFD100B}" dt="2024-02-28T04:20:52.261" v="52"/>
          <ac:spMkLst>
            <pc:docMk/>
            <pc:sldMk cId="3533239020" sldId="319"/>
            <ac:spMk id="17" creationId="{3B2E3793-BFE6-45A2-9B7B-E18844431C99}"/>
          </ac:spMkLst>
        </pc:spChg>
        <pc:spChg chg="add">
          <ac:chgData name="SONALI SHUGANI" userId="S::sonali.shugani@vision.org.in::61bb5b14-f15e-4669-9f70-db08bc74e1ee" providerId="AD" clId="Web-{C92C8660-D2BE-D369-3A60-2D5E4BFD100B}" dt="2024-02-28T04:20:52.261" v="52"/>
          <ac:spMkLst>
            <pc:docMk/>
            <pc:sldMk cId="3533239020" sldId="319"/>
            <ac:spMk id="19" creationId="{BC4C4868-CB8F-4AF9-9CDB-8108F2C19B67}"/>
          </ac:spMkLst>
        </pc:spChg>
        <pc:spChg chg="add">
          <ac:chgData name="SONALI SHUGANI" userId="S::sonali.shugani@vision.org.in::61bb5b14-f15e-4669-9f70-db08bc74e1ee" providerId="AD" clId="Web-{C92C8660-D2BE-D369-3A60-2D5E4BFD100B}" dt="2024-02-28T04:20:52.261" v="52"/>
          <ac:spMkLst>
            <pc:docMk/>
            <pc:sldMk cId="3533239020" sldId="319"/>
            <ac:spMk id="21" creationId="{375E0459-6403-40CD-989D-56A4407CA12E}"/>
          </ac:spMkLst>
        </pc:spChg>
        <pc:spChg chg="add">
          <ac:chgData name="SONALI SHUGANI" userId="S::sonali.shugani@vision.org.in::61bb5b14-f15e-4669-9f70-db08bc74e1ee" providerId="AD" clId="Web-{C92C8660-D2BE-D369-3A60-2D5E4BFD100B}" dt="2024-02-28T04:20:52.261" v="52"/>
          <ac:spMkLst>
            <pc:docMk/>
            <pc:sldMk cId="3533239020" sldId="319"/>
            <ac:spMk id="23" creationId="{53E5B1A8-3AC9-4BD1-9BBC-78CA94F2D1BA}"/>
          </ac:spMkLst>
        </pc:spChg>
      </pc:sldChg>
      <pc:sldChg chg="modSp add mod replId">
        <pc:chgData name="SONALI SHUGANI" userId="S::sonali.shugani@vision.org.in::61bb5b14-f15e-4669-9f70-db08bc74e1ee" providerId="AD" clId="Web-{C92C8660-D2BE-D369-3A60-2D5E4BFD100B}" dt="2024-02-28T05:41:28.833" v="284"/>
        <pc:sldMkLst>
          <pc:docMk/>
          <pc:sldMk cId="523634543" sldId="320"/>
        </pc:sldMkLst>
        <pc:spChg chg="mod">
          <ac:chgData name="SONALI SHUGANI" userId="S::sonali.shugani@vision.org.in::61bb5b14-f15e-4669-9f70-db08bc74e1ee" providerId="AD" clId="Web-{C92C8660-D2BE-D369-3A60-2D5E4BFD100B}" dt="2024-02-28T04:31:01.608" v="124" actId="20577"/>
          <ac:spMkLst>
            <pc:docMk/>
            <pc:sldMk cId="523634543" sldId="320"/>
            <ac:spMk id="2" creationId="{AFA29AFB-CC34-A2E2-3772-1675BA92C281}"/>
          </ac:spMkLst>
        </pc:spChg>
        <pc:spChg chg="mod">
          <ac:chgData name="SONALI SHUGANI" userId="S::sonali.shugani@vision.org.in::61bb5b14-f15e-4669-9f70-db08bc74e1ee" providerId="AD" clId="Web-{C92C8660-D2BE-D369-3A60-2D5E4BFD100B}" dt="2024-02-28T04:45:10.212" v="132" actId="14100"/>
          <ac:spMkLst>
            <pc:docMk/>
            <pc:sldMk cId="523634543" sldId="320"/>
            <ac:spMk id="3" creationId="{113416A7-6D48-1FAF-7BD5-5633834331A1}"/>
          </ac:spMkLst>
        </pc:spChg>
      </pc:sldChg>
      <pc:sldChg chg="new del">
        <pc:chgData name="SONALI SHUGANI" userId="S::sonali.shugani@vision.org.in::61bb5b14-f15e-4669-9f70-db08bc74e1ee" providerId="AD" clId="Web-{C92C8660-D2BE-D369-3A60-2D5E4BFD100B}" dt="2024-02-28T04:30:29.685" v="95"/>
        <pc:sldMkLst>
          <pc:docMk/>
          <pc:sldMk cId="1838360621" sldId="320"/>
        </pc:sldMkLst>
      </pc:sldChg>
      <pc:sldChg chg="add mod replId">
        <pc:chgData name="SONALI SHUGANI" userId="S::sonali.shugani@vision.org.in::61bb5b14-f15e-4669-9f70-db08bc74e1ee" providerId="AD" clId="Web-{C92C8660-D2BE-D369-3A60-2D5E4BFD100B}" dt="2024-02-28T05:41:28.833" v="284"/>
        <pc:sldMkLst>
          <pc:docMk/>
          <pc:sldMk cId="1733830332" sldId="321"/>
        </pc:sldMkLst>
      </pc:sldChg>
      <pc:sldChg chg="modSp add mod replId">
        <pc:chgData name="SONALI SHUGANI" userId="S::sonali.shugani@vision.org.in::61bb5b14-f15e-4669-9f70-db08bc74e1ee" providerId="AD" clId="Web-{C92C8660-D2BE-D369-3A60-2D5E4BFD100B}" dt="2024-02-28T05:41:28.833" v="284"/>
        <pc:sldMkLst>
          <pc:docMk/>
          <pc:sldMk cId="2431784745" sldId="322"/>
        </pc:sldMkLst>
        <pc:spChg chg="mod">
          <ac:chgData name="SONALI SHUGANI" userId="S::sonali.shugani@vision.org.in::61bb5b14-f15e-4669-9f70-db08bc74e1ee" providerId="AD" clId="Web-{C92C8660-D2BE-D369-3A60-2D5E4BFD100B}" dt="2024-02-28T05:21:06.109" v="153" actId="20577"/>
          <ac:spMkLst>
            <pc:docMk/>
            <pc:sldMk cId="2431784745" sldId="322"/>
            <ac:spMk id="2" creationId="{AFA29AFB-CC34-A2E2-3772-1675BA92C281}"/>
          </ac:spMkLst>
        </pc:spChg>
        <pc:spChg chg="mod">
          <ac:chgData name="SONALI SHUGANI" userId="S::sonali.shugani@vision.org.in::61bb5b14-f15e-4669-9f70-db08bc74e1ee" providerId="AD" clId="Web-{C92C8660-D2BE-D369-3A60-2D5E4BFD100B}" dt="2024-02-28T05:23:41.348" v="176" actId="20577"/>
          <ac:spMkLst>
            <pc:docMk/>
            <pc:sldMk cId="2431784745" sldId="322"/>
            <ac:spMk id="3" creationId="{113416A7-6D48-1FAF-7BD5-5633834331A1}"/>
          </ac:spMkLst>
        </pc:spChg>
      </pc:sldChg>
      <pc:sldChg chg="addSp delSp modSp add mod replId">
        <pc:chgData name="SONALI SHUGANI" userId="S::sonali.shugani@vision.org.in::61bb5b14-f15e-4669-9f70-db08bc74e1ee" providerId="AD" clId="Web-{C92C8660-D2BE-D369-3A60-2D5E4BFD100B}" dt="2024-02-28T05:41:28.833" v="284"/>
        <pc:sldMkLst>
          <pc:docMk/>
          <pc:sldMk cId="1280368808" sldId="323"/>
        </pc:sldMkLst>
        <pc:spChg chg="mod">
          <ac:chgData name="SONALI SHUGANI" userId="S::sonali.shugani@vision.org.in::61bb5b14-f15e-4669-9f70-db08bc74e1ee" providerId="AD" clId="Web-{C92C8660-D2BE-D369-3A60-2D5E4BFD100B}" dt="2024-02-28T05:39:17.001" v="275" actId="20577"/>
          <ac:spMkLst>
            <pc:docMk/>
            <pc:sldMk cId="1280368808" sldId="323"/>
            <ac:spMk id="2" creationId="{AFA29AFB-CC34-A2E2-3772-1675BA92C281}"/>
          </ac:spMkLst>
        </pc:spChg>
        <pc:spChg chg="mod ord">
          <ac:chgData name="SONALI SHUGANI" userId="S::sonali.shugani@vision.org.in::61bb5b14-f15e-4669-9f70-db08bc74e1ee" providerId="AD" clId="Web-{C92C8660-D2BE-D369-3A60-2D5E4BFD100B}" dt="2024-02-28T05:38:24.796" v="267"/>
          <ac:spMkLst>
            <pc:docMk/>
            <pc:sldMk cId="1280368808" sldId="323"/>
            <ac:spMk id="3" creationId="{113416A7-6D48-1FAF-7BD5-5633834331A1}"/>
          </ac:spMkLst>
        </pc:spChg>
        <pc:spChg chg="add del">
          <ac:chgData name="SONALI SHUGANI" userId="S::sonali.shugani@vision.org.in::61bb5b14-f15e-4669-9f70-db08bc74e1ee" providerId="AD" clId="Web-{C92C8660-D2BE-D369-3A60-2D5E4BFD100B}" dt="2024-02-28T05:31:23.002" v="220"/>
          <ac:spMkLst>
            <pc:docMk/>
            <pc:sldMk cId="1280368808" sldId="323"/>
            <ac:spMk id="15" creationId="{1B15ED52-F352-441B-82BF-E0EA34836D08}"/>
          </ac:spMkLst>
        </pc:spChg>
        <pc:spChg chg="add del">
          <ac:chgData name="SONALI SHUGANI" userId="S::sonali.shugani@vision.org.in::61bb5b14-f15e-4669-9f70-db08bc74e1ee" providerId="AD" clId="Web-{C92C8660-D2BE-D369-3A60-2D5E4BFD100B}" dt="2024-02-28T05:31:23.002" v="220"/>
          <ac:spMkLst>
            <pc:docMk/>
            <pc:sldMk cId="1280368808" sldId="323"/>
            <ac:spMk id="17" creationId="{3B2E3793-BFE6-45A2-9B7B-E18844431C99}"/>
          </ac:spMkLst>
        </pc:spChg>
        <pc:spChg chg="add del">
          <ac:chgData name="SONALI SHUGANI" userId="S::sonali.shugani@vision.org.in::61bb5b14-f15e-4669-9f70-db08bc74e1ee" providerId="AD" clId="Web-{C92C8660-D2BE-D369-3A60-2D5E4BFD100B}" dt="2024-02-28T05:31:23.002" v="220"/>
          <ac:spMkLst>
            <pc:docMk/>
            <pc:sldMk cId="1280368808" sldId="323"/>
            <ac:spMk id="19" creationId="{BC4C4868-CB8F-4AF9-9CDB-8108F2C19B67}"/>
          </ac:spMkLst>
        </pc:spChg>
        <pc:spChg chg="add del">
          <ac:chgData name="SONALI SHUGANI" userId="S::sonali.shugani@vision.org.in::61bb5b14-f15e-4669-9f70-db08bc74e1ee" providerId="AD" clId="Web-{C92C8660-D2BE-D369-3A60-2D5E4BFD100B}" dt="2024-02-28T05:31:23.002" v="220"/>
          <ac:spMkLst>
            <pc:docMk/>
            <pc:sldMk cId="1280368808" sldId="323"/>
            <ac:spMk id="21" creationId="{375E0459-6403-40CD-989D-56A4407CA12E}"/>
          </ac:spMkLst>
        </pc:spChg>
        <pc:spChg chg="add del">
          <ac:chgData name="SONALI SHUGANI" userId="S::sonali.shugani@vision.org.in::61bb5b14-f15e-4669-9f70-db08bc74e1ee" providerId="AD" clId="Web-{C92C8660-D2BE-D369-3A60-2D5E4BFD100B}" dt="2024-02-28T05:31:23.002" v="220"/>
          <ac:spMkLst>
            <pc:docMk/>
            <pc:sldMk cId="1280368808" sldId="323"/>
            <ac:spMk id="23" creationId="{53E5B1A8-3AC9-4BD1-9BBC-78CA94F2D1BA}"/>
          </ac:spMkLst>
        </pc:spChg>
        <pc:spChg chg="add del">
          <ac:chgData name="SONALI SHUGANI" userId="S::sonali.shugani@vision.org.in::61bb5b14-f15e-4669-9f70-db08bc74e1ee" providerId="AD" clId="Web-{C92C8660-D2BE-D369-3A60-2D5E4BFD100B}" dt="2024-02-28T05:31:23.002" v="219"/>
          <ac:spMkLst>
            <pc:docMk/>
            <pc:sldMk cId="1280368808" sldId="323"/>
            <ac:spMk id="28" creationId="{B6FACB3C-9069-4791-BC5C-0DB7CD19B853}"/>
          </ac:spMkLst>
        </pc:spChg>
        <pc:spChg chg="add del">
          <ac:chgData name="SONALI SHUGANI" userId="S::sonali.shugani@vision.org.in::61bb5b14-f15e-4669-9f70-db08bc74e1ee" providerId="AD" clId="Web-{C92C8660-D2BE-D369-3A60-2D5E4BFD100B}" dt="2024-02-28T05:31:23.002" v="219"/>
          <ac:spMkLst>
            <pc:docMk/>
            <pc:sldMk cId="1280368808" sldId="323"/>
            <ac:spMk id="30" creationId="{71F2038E-D777-4B76-81DD-DD13EE91B9DD}"/>
          </ac:spMkLst>
        </pc:spChg>
        <pc:spChg chg="add del">
          <ac:chgData name="SONALI SHUGANI" userId="S::sonali.shugani@vision.org.in::61bb5b14-f15e-4669-9f70-db08bc74e1ee" providerId="AD" clId="Web-{C92C8660-D2BE-D369-3A60-2D5E4BFD100B}" dt="2024-02-28T05:32:22.879" v="227"/>
          <ac:spMkLst>
            <pc:docMk/>
            <pc:sldMk cId="1280368808" sldId="323"/>
            <ac:spMk id="38" creationId="{46708FAB-3898-47A9-B05A-AB9ECBD9E796}"/>
          </ac:spMkLst>
        </pc:spChg>
        <pc:spChg chg="add del">
          <ac:chgData name="SONALI SHUGANI" userId="S::sonali.shugani@vision.org.in::61bb5b14-f15e-4669-9f70-db08bc74e1ee" providerId="AD" clId="Web-{C92C8660-D2BE-D369-3A60-2D5E4BFD100B}" dt="2024-02-28T05:32:22.879" v="227"/>
          <ac:spMkLst>
            <pc:docMk/>
            <pc:sldMk cId="1280368808" sldId="323"/>
            <ac:spMk id="39" creationId="{2E438CA0-CB4D-4C94-8C39-9C7FC9BBEE68}"/>
          </ac:spMkLst>
        </pc:spChg>
        <pc:spChg chg="add del">
          <ac:chgData name="SONALI SHUGANI" userId="S::sonali.shugani@vision.org.in::61bb5b14-f15e-4669-9f70-db08bc74e1ee" providerId="AD" clId="Web-{C92C8660-D2BE-D369-3A60-2D5E4BFD100B}" dt="2024-02-28T05:32:22.879" v="227"/>
          <ac:spMkLst>
            <pc:docMk/>
            <pc:sldMk cId="1280368808" sldId="323"/>
            <ac:spMk id="40" creationId="{6B2C05E3-84E7-4957-95EF-B471CBF71C69}"/>
          </ac:spMkLst>
        </pc:spChg>
        <pc:spChg chg="add del">
          <ac:chgData name="SONALI SHUGANI" userId="S::sonali.shugani@vision.org.in::61bb5b14-f15e-4669-9f70-db08bc74e1ee" providerId="AD" clId="Web-{C92C8660-D2BE-D369-3A60-2D5E4BFD100B}" dt="2024-02-28T05:32:22.879" v="226"/>
          <ac:spMkLst>
            <pc:docMk/>
            <pc:sldMk cId="1280368808" sldId="323"/>
            <ac:spMk id="45" creationId="{0CCC4BA0-1298-4DBD-86F1-B51D8C9D3437}"/>
          </ac:spMkLst>
        </pc:spChg>
        <pc:spChg chg="add del">
          <ac:chgData name="SONALI SHUGANI" userId="S::sonali.shugani@vision.org.in::61bb5b14-f15e-4669-9f70-db08bc74e1ee" providerId="AD" clId="Web-{C92C8660-D2BE-D369-3A60-2D5E4BFD100B}" dt="2024-02-28T05:32:22.879" v="226"/>
          <ac:spMkLst>
            <pc:docMk/>
            <pc:sldMk cId="1280368808" sldId="323"/>
            <ac:spMk id="47" creationId="{EEBF1590-3B36-48EE-A89D-3B6F3CB256AB}"/>
          </ac:spMkLst>
        </pc:spChg>
        <pc:spChg chg="add del">
          <ac:chgData name="SONALI SHUGANI" userId="S::sonali.shugani@vision.org.in::61bb5b14-f15e-4669-9f70-db08bc74e1ee" providerId="AD" clId="Web-{C92C8660-D2BE-D369-3A60-2D5E4BFD100B}" dt="2024-02-28T05:32:22.879" v="226"/>
          <ac:spMkLst>
            <pc:docMk/>
            <pc:sldMk cId="1280368808" sldId="323"/>
            <ac:spMk id="49" creationId="{AC8F6C8C-AB5A-4548-942D-E3FD40ACBC49}"/>
          </ac:spMkLst>
        </pc:spChg>
        <pc:spChg chg="add del">
          <ac:chgData name="SONALI SHUGANI" userId="S::sonali.shugani@vision.org.in::61bb5b14-f15e-4669-9f70-db08bc74e1ee" providerId="AD" clId="Web-{C92C8660-D2BE-D369-3A60-2D5E4BFD100B}" dt="2024-02-28T05:35:45.823" v="239"/>
          <ac:spMkLst>
            <pc:docMk/>
            <pc:sldMk cId="1280368808" sldId="323"/>
            <ac:spMk id="51" creationId="{3AFE8227-C443-417B-BA91-520EB1EF4559}"/>
          </ac:spMkLst>
        </pc:spChg>
        <pc:spChg chg="add del">
          <ac:chgData name="SONALI SHUGANI" userId="S::sonali.shugani@vision.org.in::61bb5b14-f15e-4669-9f70-db08bc74e1ee" providerId="AD" clId="Web-{C92C8660-D2BE-D369-3A60-2D5E4BFD100B}" dt="2024-02-28T05:35:45.823" v="239"/>
          <ac:spMkLst>
            <pc:docMk/>
            <pc:sldMk cId="1280368808" sldId="323"/>
            <ac:spMk id="52" creationId="{907741FC-B544-4A6E-B831-6789D042333D}"/>
          </ac:spMkLst>
        </pc:spChg>
        <pc:spChg chg="add del">
          <ac:chgData name="SONALI SHUGANI" userId="S::sonali.shugani@vision.org.in::61bb5b14-f15e-4669-9f70-db08bc74e1ee" providerId="AD" clId="Web-{C92C8660-D2BE-D369-3A60-2D5E4BFD100B}" dt="2024-02-28T05:35:45.823" v="239"/>
          <ac:spMkLst>
            <pc:docMk/>
            <pc:sldMk cId="1280368808" sldId="323"/>
            <ac:spMk id="53" creationId="{3F0BE7ED-7814-4273-B18A-F26CC0380380}"/>
          </ac:spMkLst>
        </pc:spChg>
        <pc:spChg chg="add del">
          <ac:chgData name="SONALI SHUGANI" userId="S::sonali.shugani@vision.org.in::61bb5b14-f15e-4669-9f70-db08bc74e1ee" providerId="AD" clId="Web-{C92C8660-D2BE-D369-3A60-2D5E4BFD100B}" dt="2024-02-28T05:35:45.807" v="238"/>
          <ac:spMkLst>
            <pc:docMk/>
            <pc:sldMk cId="1280368808" sldId="323"/>
            <ac:spMk id="58" creationId="{979E27D9-03C7-44E2-9FF8-15D0C8506AF7}"/>
          </ac:spMkLst>
        </pc:spChg>
        <pc:spChg chg="add del">
          <ac:chgData name="SONALI SHUGANI" userId="S::sonali.shugani@vision.org.in::61bb5b14-f15e-4669-9f70-db08bc74e1ee" providerId="AD" clId="Web-{C92C8660-D2BE-D369-3A60-2D5E4BFD100B}" dt="2024-02-28T05:35:45.807" v="238"/>
          <ac:spMkLst>
            <pc:docMk/>
            <pc:sldMk cId="1280368808" sldId="323"/>
            <ac:spMk id="60" creationId="{EEBF1590-3B36-48EE-A89D-3B6F3CB256AB}"/>
          </ac:spMkLst>
        </pc:spChg>
        <pc:spChg chg="add del">
          <ac:chgData name="SONALI SHUGANI" userId="S::sonali.shugani@vision.org.in::61bb5b14-f15e-4669-9f70-db08bc74e1ee" providerId="AD" clId="Web-{C92C8660-D2BE-D369-3A60-2D5E4BFD100B}" dt="2024-02-28T05:35:45.807" v="238"/>
          <ac:spMkLst>
            <pc:docMk/>
            <pc:sldMk cId="1280368808" sldId="323"/>
            <ac:spMk id="62" creationId="{AC8F6C8C-AB5A-4548-942D-E3FD40ACBC49}"/>
          </ac:spMkLst>
        </pc:spChg>
        <pc:spChg chg="add del">
          <ac:chgData name="SONALI SHUGANI" userId="S::sonali.shugani@vision.org.in::61bb5b14-f15e-4669-9f70-db08bc74e1ee" providerId="AD" clId="Web-{C92C8660-D2BE-D369-3A60-2D5E4BFD100B}" dt="2024-02-28T05:37:27.795" v="255"/>
          <ac:spMkLst>
            <pc:docMk/>
            <pc:sldMk cId="1280368808" sldId="323"/>
            <ac:spMk id="64" creationId="{04812C46-200A-4DEB-A05E-3ED6C68C2387}"/>
          </ac:spMkLst>
        </pc:spChg>
        <pc:spChg chg="add del">
          <ac:chgData name="SONALI SHUGANI" userId="S::sonali.shugani@vision.org.in::61bb5b14-f15e-4669-9f70-db08bc74e1ee" providerId="AD" clId="Web-{C92C8660-D2BE-D369-3A60-2D5E4BFD100B}" dt="2024-02-28T05:37:27.795" v="255"/>
          <ac:spMkLst>
            <pc:docMk/>
            <pc:sldMk cId="1280368808" sldId="323"/>
            <ac:spMk id="65" creationId="{D1EA859B-E555-4109-94F3-6700E046E008}"/>
          </ac:spMkLst>
        </pc:spChg>
        <pc:spChg chg="add del">
          <ac:chgData name="SONALI SHUGANI" userId="S::sonali.shugani@vision.org.in::61bb5b14-f15e-4669-9f70-db08bc74e1ee" providerId="AD" clId="Web-{C92C8660-D2BE-D369-3A60-2D5E4BFD100B}" dt="2024-02-28T05:36:41.746" v="246"/>
          <ac:spMkLst>
            <pc:docMk/>
            <pc:sldMk cId="1280368808" sldId="323"/>
            <ac:spMk id="70" creationId="{1B15ED52-F352-441B-82BF-E0EA34836D08}"/>
          </ac:spMkLst>
        </pc:spChg>
        <pc:spChg chg="add del">
          <ac:chgData name="SONALI SHUGANI" userId="S::sonali.shugani@vision.org.in::61bb5b14-f15e-4669-9f70-db08bc74e1ee" providerId="AD" clId="Web-{C92C8660-D2BE-D369-3A60-2D5E4BFD100B}" dt="2024-02-28T05:36:41.746" v="246"/>
          <ac:spMkLst>
            <pc:docMk/>
            <pc:sldMk cId="1280368808" sldId="323"/>
            <ac:spMk id="72" creationId="{61707E60-CEC9-4661-AA82-69242EB4BDC3}"/>
          </ac:spMkLst>
        </pc:spChg>
        <pc:spChg chg="add del">
          <ac:chgData name="SONALI SHUGANI" userId="S::sonali.shugani@vision.org.in::61bb5b14-f15e-4669-9f70-db08bc74e1ee" providerId="AD" clId="Web-{C92C8660-D2BE-D369-3A60-2D5E4BFD100B}" dt="2024-02-28T05:36:41.746" v="246"/>
          <ac:spMkLst>
            <pc:docMk/>
            <pc:sldMk cId="1280368808" sldId="323"/>
            <ac:spMk id="74" creationId="{8F035CD8-AE30-4146-96F2-036B0CE5E4F3}"/>
          </ac:spMkLst>
        </pc:spChg>
        <pc:spChg chg="add del">
          <ac:chgData name="SONALI SHUGANI" userId="S::sonali.shugani@vision.org.in::61bb5b14-f15e-4669-9f70-db08bc74e1ee" providerId="AD" clId="Web-{C92C8660-D2BE-D369-3A60-2D5E4BFD100B}" dt="2024-02-28T05:36:52.762" v="248"/>
          <ac:spMkLst>
            <pc:docMk/>
            <pc:sldMk cId="1280368808" sldId="323"/>
            <ac:spMk id="76" creationId="{979E27D9-03C7-44E2-9FF8-15D0C8506AF7}"/>
          </ac:spMkLst>
        </pc:spChg>
        <pc:spChg chg="add del">
          <ac:chgData name="SONALI SHUGANI" userId="S::sonali.shugani@vision.org.in::61bb5b14-f15e-4669-9f70-db08bc74e1ee" providerId="AD" clId="Web-{C92C8660-D2BE-D369-3A60-2D5E4BFD100B}" dt="2024-02-28T05:36:52.762" v="248"/>
          <ac:spMkLst>
            <pc:docMk/>
            <pc:sldMk cId="1280368808" sldId="323"/>
            <ac:spMk id="77" creationId="{EEBF1590-3B36-48EE-A89D-3B6F3CB256AB}"/>
          </ac:spMkLst>
        </pc:spChg>
        <pc:spChg chg="add del">
          <ac:chgData name="SONALI SHUGANI" userId="S::sonali.shugani@vision.org.in::61bb5b14-f15e-4669-9f70-db08bc74e1ee" providerId="AD" clId="Web-{C92C8660-D2BE-D369-3A60-2D5E4BFD100B}" dt="2024-02-28T05:36:52.762" v="248"/>
          <ac:spMkLst>
            <pc:docMk/>
            <pc:sldMk cId="1280368808" sldId="323"/>
            <ac:spMk id="78" creationId="{AC8F6C8C-AB5A-4548-942D-E3FD40ACBC49}"/>
          </ac:spMkLst>
        </pc:spChg>
        <pc:spChg chg="add del">
          <ac:chgData name="SONALI SHUGANI" userId="S::sonali.shugani@vision.org.in::61bb5b14-f15e-4669-9f70-db08bc74e1ee" providerId="AD" clId="Web-{C92C8660-D2BE-D369-3A60-2D5E4BFD100B}" dt="2024-02-28T05:36:57.934" v="250"/>
          <ac:spMkLst>
            <pc:docMk/>
            <pc:sldMk cId="1280368808" sldId="323"/>
            <ac:spMk id="80" creationId="{0E3596DD-156A-473E-9BB3-C6A29F7574E9}"/>
          </ac:spMkLst>
        </pc:spChg>
        <pc:spChg chg="add del">
          <ac:chgData name="SONALI SHUGANI" userId="S::sonali.shugani@vision.org.in::61bb5b14-f15e-4669-9f70-db08bc74e1ee" providerId="AD" clId="Web-{C92C8660-D2BE-D369-3A60-2D5E4BFD100B}" dt="2024-02-28T05:36:57.934" v="250"/>
          <ac:spMkLst>
            <pc:docMk/>
            <pc:sldMk cId="1280368808" sldId="323"/>
            <ac:spMk id="81" creationId="{2C46C4D6-C474-4E92-B52E-944C1118F7B6}"/>
          </ac:spMkLst>
        </pc:spChg>
        <pc:spChg chg="add del">
          <ac:chgData name="SONALI SHUGANI" userId="S::sonali.shugani@vision.org.in::61bb5b14-f15e-4669-9f70-db08bc74e1ee" providerId="AD" clId="Web-{C92C8660-D2BE-D369-3A60-2D5E4BFD100B}" dt="2024-02-28T05:37:24.404" v="252"/>
          <ac:spMkLst>
            <pc:docMk/>
            <pc:sldMk cId="1280368808" sldId="323"/>
            <ac:spMk id="83" creationId="{60E9A6ED-B880-44EA-8D60-C9D3C82CCBD2}"/>
          </ac:spMkLst>
        </pc:spChg>
        <pc:spChg chg="add del">
          <ac:chgData name="SONALI SHUGANI" userId="S::sonali.shugani@vision.org.in::61bb5b14-f15e-4669-9f70-db08bc74e1ee" providerId="AD" clId="Web-{C92C8660-D2BE-D369-3A60-2D5E4BFD100B}" dt="2024-02-28T05:37:27.732" v="254"/>
          <ac:spMkLst>
            <pc:docMk/>
            <pc:sldMk cId="1280368808" sldId="323"/>
            <ac:spMk id="85" creationId="{22587ECF-85E9-4393-9D87-8EB6F3F6C208}"/>
          </ac:spMkLst>
        </pc:spChg>
        <pc:spChg chg="add ord">
          <ac:chgData name="SONALI SHUGANI" userId="S::sonali.shugani@vision.org.in::61bb5b14-f15e-4669-9f70-db08bc74e1ee" providerId="AD" clId="Web-{C92C8660-D2BE-D369-3A60-2D5E4BFD100B}" dt="2024-02-28T05:38:42.500" v="269"/>
          <ac:spMkLst>
            <pc:docMk/>
            <pc:sldMk cId="1280368808" sldId="323"/>
            <ac:spMk id="87" creationId="{7FF47CB7-972F-479F-A36D-9E72D26EC8DA}"/>
          </ac:spMkLst>
        </pc:spChg>
        <pc:spChg chg="add">
          <ac:chgData name="SONALI SHUGANI" userId="S::sonali.shugani@vision.org.in::61bb5b14-f15e-4669-9f70-db08bc74e1ee" providerId="AD" clId="Web-{C92C8660-D2BE-D369-3A60-2D5E4BFD100B}" dt="2024-02-28T05:37:27.795" v="255"/>
          <ac:spMkLst>
            <pc:docMk/>
            <pc:sldMk cId="1280368808" sldId="323"/>
            <ac:spMk id="88" creationId="{0D153B68-5844-490D-8E67-F616D6D721CA}"/>
          </ac:spMkLst>
        </pc:spChg>
        <pc:spChg chg="add">
          <ac:chgData name="SONALI SHUGANI" userId="S::sonali.shugani@vision.org.in::61bb5b14-f15e-4669-9f70-db08bc74e1ee" providerId="AD" clId="Web-{C92C8660-D2BE-D369-3A60-2D5E4BFD100B}" dt="2024-02-28T05:37:27.795" v="255"/>
          <ac:spMkLst>
            <pc:docMk/>
            <pc:sldMk cId="1280368808" sldId="323"/>
            <ac:spMk id="89" creationId="{9A0D773F-7A7D-4DBB-9DEA-86BB8B8F4BC8}"/>
          </ac:spMkLst>
        </pc:spChg>
        <pc:grpChg chg="add del">
          <ac:chgData name="SONALI SHUGANI" userId="S::sonali.shugani@vision.org.in::61bb5b14-f15e-4669-9f70-db08bc74e1ee" providerId="AD" clId="Web-{C92C8660-D2BE-D369-3A60-2D5E4BFD100B}" dt="2024-02-28T05:31:23.002" v="219"/>
          <ac:grpSpMkLst>
            <pc:docMk/>
            <pc:sldMk cId="1280368808" sldId="323"/>
            <ac:grpSpMk id="32" creationId="{DD354807-230F-4402-B1B9-F733A8F1F190}"/>
          </ac:grpSpMkLst>
        </pc:grpChg>
        <pc:picChg chg="add del mod modCrop">
          <ac:chgData name="SONALI SHUGANI" userId="S::sonali.shugani@vision.org.in::61bb5b14-f15e-4669-9f70-db08bc74e1ee" providerId="AD" clId="Web-{C92C8660-D2BE-D369-3A60-2D5E4BFD100B}" dt="2024-02-28T05:32:50.021" v="232"/>
          <ac:picMkLst>
            <pc:docMk/>
            <pc:sldMk cId="1280368808" sldId="323"/>
            <ac:picMk id="4" creationId="{1A0296BD-4B62-6377-6A70-1BF499906047}"/>
          </ac:picMkLst>
        </pc:picChg>
        <pc:picChg chg="add mod ord modCrop">
          <ac:chgData name="SONALI SHUGANI" userId="S::sonali.shugani@vision.org.in::61bb5b14-f15e-4669-9f70-db08bc74e1ee" providerId="AD" clId="Web-{C92C8660-D2BE-D369-3A60-2D5E4BFD100B}" dt="2024-02-28T05:38:35.812" v="268"/>
          <ac:picMkLst>
            <pc:docMk/>
            <pc:sldMk cId="1280368808" sldId="323"/>
            <ac:picMk id="5" creationId="{77AC8780-8972-18BB-A269-89975129DA89}"/>
          </ac:picMkLst>
        </pc:picChg>
      </pc:sldChg>
      <pc:sldChg chg="modSp add mod replId">
        <pc:chgData name="SONALI SHUGANI" userId="S::sonali.shugani@vision.org.in::61bb5b14-f15e-4669-9f70-db08bc74e1ee" providerId="AD" clId="Web-{C92C8660-D2BE-D369-3A60-2D5E4BFD100B}" dt="2024-02-28T05:41:28.833" v="284"/>
        <pc:sldMkLst>
          <pc:docMk/>
          <pc:sldMk cId="2739125872" sldId="324"/>
        </pc:sldMkLst>
        <pc:spChg chg="mod">
          <ac:chgData name="SONALI SHUGANI" userId="S::sonali.shugani@vision.org.in::61bb5b14-f15e-4669-9f70-db08bc74e1ee" providerId="AD" clId="Web-{C92C8660-D2BE-D369-3A60-2D5E4BFD100B}" dt="2024-02-28T05:24:12.958" v="183" actId="20577"/>
          <ac:spMkLst>
            <pc:docMk/>
            <pc:sldMk cId="2739125872" sldId="324"/>
            <ac:spMk id="3" creationId="{113416A7-6D48-1FAF-7BD5-5633834331A1}"/>
          </ac:spMkLst>
        </pc:spChg>
      </pc:sldChg>
      <pc:sldChg chg="new del">
        <pc:chgData name="SONALI SHUGANI" userId="S::sonali.shugani@vision.org.in::61bb5b14-f15e-4669-9f70-db08bc74e1ee" providerId="AD" clId="Web-{C92C8660-D2BE-D369-3A60-2D5E4BFD100B}" dt="2024-02-28T05:21:38.766" v="158"/>
        <pc:sldMkLst>
          <pc:docMk/>
          <pc:sldMk cId="3714066287" sldId="324"/>
        </pc:sldMkLst>
      </pc:sldChg>
      <pc:sldChg chg="addSp delSp modSp add mod replId">
        <pc:chgData name="SONALI SHUGANI" userId="S::sonali.shugani@vision.org.in::61bb5b14-f15e-4669-9f70-db08bc74e1ee" providerId="AD" clId="Web-{C92C8660-D2BE-D369-3A60-2D5E4BFD100B}" dt="2024-02-28T05:41:28.833" v="284"/>
        <pc:sldMkLst>
          <pc:docMk/>
          <pc:sldMk cId="247461145" sldId="325"/>
        </pc:sldMkLst>
        <pc:spChg chg="mod">
          <ac:chgData name="SONALI SHUGANI" userId="S::sonali.shugani@vision.org.in::61bb5b14-f15e-4669-9f70-db08bc74e1ee" providerId="AD" clId="Web-{C92C8660-D2BE-D369-3A60-2D5E4BFD100B}" dt="2024-02-28T05:39:12.454" v="274" actId="20577"/>
          <ac:spMkLst>
            <pc:docMk/>
            <pc:sldMk cId="247461145" sldId="325"/>
            <ac:spMk id="2" creationId="{AFA29AFB-CC34-A2E2-3772-1675BA92C281}"/>
          </ac:spMkLst>
        </pc:spChg>
        <pc:spChg chg="mod">
          <ac:chgData name="SONALI SHUGANI" userId="S::sonali.shugani@vision.org.in::61bb5b14-f15e-4669-9f70-db08bc74e1ee" providerId="AD" clId="Web-{C92C8660-D2BE-D369-3A60-2D5E4BFD100B}" dt="2024-02-28T05:28:48.170" v="216" actId="20577"/>
          <ac:spMkLst>
            <pc:docMk/>
            <pc:sldMk cId="247461145" sldId="325"/>
            <ac:spMk id="3" creationId="{113416A7-6D48-1FAF-7BD5-5633834331A1}"/>
          </ac:spMkLst>
        </pc:spChg>
        <pc:spChg chg="add del mod">
          <ac:chgData name="SONALI SHUGANI" userId="S::sonali.shugani@vision.org.in::61bb5b14-f15e-4669-9f70-db08bc74e1ee" providerId="AD" clId="Web-{C92C8660-D2BE-D369-3A60-2D5E4BFD100B}" dt="2024-02-28T05:39:55.190" v="280"/>
          <ac:spMkLst>
            <pc:docMk/>
            <pc:sldMk cId="247461145" sldId="325"/>
            <ac:spMk id="5" creationId="{1980D9AE-C0EE-CCAD-0A82-5427F3C41D1B}"/>
          </ac:spMkLst>
        </pc:spChg>
        <pc:picChg chg="add del mod">
          <ac:chgData name="SONALI SHUGANI" userId="S::sonali.shugani@vision.org.in::61bb5b14-f15e-4669-9f70-db08bc74e1ee" providerId="AD" clId="Web-{C92C8660-D2BE-D369-3A60-2D5E4BFD100B}" dt="2024-02-28T05:39:55.190" v="281"/>
          <ac:picMkLst>
            <pc:docMk/>
            <pc:sldMk cId="247461145" sldId="325"/>
            <ac:picMk id="4" creationId="{F6953963-45C9-BBAC-44B7-2BC22738B835}"/>
          </ac:picMkLst>
        </pc:picChg>
        <pc:picChg chg="add del mod">
          <ac:chgData name="SONALI SHUGANI" userId="S::sonali.shugani@vision.org.in::61bb5b14-f15e-4669-9f70-db08bc74e1ee" providerId="AD" clId="Web-{C92C8660-D2BE-D369-3A60-2D5E4BFD100B}" dt="2024-02-28T05:41:08.739" v="283"/>
          <ac:picMkLst>
            <pc:docMk/>
            <pc:sldMk cId="247461145" sldId="325"/>
            <ac:picMk id="7" creationId="{81DB9570-224C-5566-E89B-54287405A069}"/>
          </ac:picMkLst>
        </pc:picChg>
      </pc:sldChg>
      <pc:sldMasterChg chg="add del mod setBg addSldLayout delSldLayout modSldLayout">
        <pc:chgData name="SONALI SHUGANI" userId="S::sonali.shugani@vision.org.in::61bb5b14-f15e-4669-9f70-db08bc74e1ee" providerId="AD" clId="Web-{C92C8660-D2BE-D369-3A60-2D5E4BFD100B}" dt="2024-02-28T05:41:28.833" v="284"/>
        <pc:sldMasterMkLst>
          <pc:docMk/>
          <pc:sldMasterMk cId="660589649" sldId="2147483693"/>
        </pc:sldMasterMkLst>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4240501623" sldId="2147483694"/>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2250163446" sldId="2147483695"/>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2418568224" sldId="2147483696"/>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4206811120" sldId="2147483697"/>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952452597" sldId="2147483698"/>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840427380" sldId="2147483699"/>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2374319051" sldId="2147483700"/>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85418166" sldId="2147483701"/>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26802644" sldId="2147483702"/>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4214349340" sldId="2147483703"/>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2214730201" sldId="2147483704"/>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1696963805" sldId="2147483705"/>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342030513" sldId="2147483706"/>
          </pc:sldLayoutMkLst>
        </pc:sldLayoutChg>
        <pc:sldLayoutChg chg="add del mod">
          <pc:chgData name="SONALI SHUGANI" userId="S::sonali.shugani@vision.org.in::61bb5b14-f15e-4669-9f70-db08bc74e1ee" providerId="AD" clId="Web-{C92C8660-D2BE-D369-3A60-2D5E4BFD100B}" dt="2024-02-28T05:41:28.833" v="284"/>
          <pc:sldLayoutMkLst>
            <pc:docMk/>
            <pc:sldMasterMk cId="660589649" sldId="2147483693"/>
            <pc:sldLayoutMk cId="3484120984" sldId="2147483707"/>
          </pc:sldLayoutMkLst>
        </pc:sldLayoutChg>
      </pc:sldMasterChg>
      <pc:sldMasterChg chg="add del addSldLayout delSldLayout modSldLayout">
        <pc:chgData name="SONALI SHUGANI" userId="S::sonali.shugani@vision.org.in::61bb5b14-f15e-4669-9f70-db08bc74e1ee" providerId="AD" clId="Web-{C92C8660-D2BE-D369-3A60-2D5E4BFD100B}" dt="2024-02-28T04:17:44.208" v="33"/>
        <pc:sldMasterMkLst>
          <pc:docMk/>
          <pc:sldMasterMk cId="3741932436" sldId="2147483708"/>
        </pc:sldMasterMkLst>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1121098568" sldId="2147483709"/>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789335637" sldId="2147483710"/>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4097039278" sldId="2147483711"/>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3503146374" sldId="2147483712"/>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2191003272" sldId="2147483713"/>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663800462" sldId="2147483714"/>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4052496849" sldId="2147483715"/>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629073717" sldId="2147483716"/>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174894590" sldId="2147483717"/>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2103527308" sldId="2147483718"/>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165259550" sldId="2147483719"/>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2698675223" sldId="2147483720"/>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3899565957" sldId="2147483721"/>
          </pc:sldLayoutMkLst>
        </pc:sldLayoutChg>
        <pc:sldLayoutChg chg="add del mod replId">
          <pc:chgData name="SONALI SHUGANI" userId="S::sonali.shugani@vision.org.in::61bb5b14-f15e-4669-9f70-db08bc74e1ee" providerId="AD" clId="Web-{C92C8660-D2BE-D369-3A60-2D5E4BFD100B}" dt="2024-02-28T04:17:44.208" v="33"/>
          <pc:sldLayoutMkLst>
            <pc:docMk/>
            <pc:sldMasterMk cId="3741932436" sldId="2147483708"/>
            <pc:sldLayoutMk cId="2089839236" sldId="2147483722"/>
          </pc:sldLayoutMkLst>
        </pc:sldLayoutChg>
      </pc:sldMasterChg>
    </pc:docChg>
  </pc:docChgLst>
  <pc:docChgLst>
    <pc:chgData name="SONALI SHUGANI" userId="S::sonali.shugani@vision.org.in::61bb5b14-f15e-4669-9f70-db08bc74e1ee" providerId="AD" clId="Web-{61BBBE97-B77F-4E7F-B3E8-C98FC90168AD}"/>
    <pc:docChg chg="addSld delSld modSld addMainMaster delMainMaster">
      <pc:chgData name="SONALI SHUGANI" userId="S::sonali.shugani@vision.org.in::61bb5b14-f15e-4669-9f70-db08bc74e1ee" providerId="AD" clId="Web-{61BBBE97-B77F-4E7F-B3E8-C98FC90168AD}" dt="2024-02-27T06:09:31.994" v="622"/>
      <pc:docMkLst>
        <pc:docMk/>
      </pc:docMkLst>
      <pc:sldChg chg="addSp delSp modSp del">
        <pc:chgData name="SONALI SHUGANI" userId="S::sonali.shugani@vision.org.in::61bb5b14-f15e-4669-9f70-db08bc74e1ee" providerId="AD" clId="Web-{61BBBE97-B77F-4E7F-B3E8-C98FC90168AD}" dt="2024-02-27T05:28:55.409" v="426"/>
        <pc:sldMkLst>
          <pc:docMk/>
          <pc:sldMk cId="2952923800" sldId="281"/>
        </pc:sldMkLst>
        <pc:spChg chg="add mod">
          <ac:chgData name="SONALI SHUGANI" userId="S::sonali.shugani@vision.org.in::61bb5b14-f15e-4669-9f70-db08bc74e1ee" providerId="AD" clId="Web-{61BBBE97-B77F-4E7F-B3E8-C98FC90168AD}" dt="2024-02-27T05:27:34.376" v="421" actId="14100"/>
          <ac:spMkLst>
            <pc:docMk/>
            <pc:sldMk cId="2952923800" sldId="281"/>
            <ac:spMk id="2" creationId="{808FA55E-4351-170D-B756-C7EF112CDEF3}"/>
          </ac:spMkLst>
        </pc:spChg>
        <pc:spChg chg="del mod">
          <ac:chgData name="SONALI SHUGANI" userId="S::sonali.shugani@vision.org.in::61bb5b14-f15e-4669-9f70-db08bc74e1ee" providerId="AD" clId="Web-{61BBBE97-B77F-4E7F-B3E8-C98FC90168AD}" dt="2024-02-27T05:11:38.571" v="233"/>
          <ac:spMkLst>
            <pc:docMk/>
            <pc:sldMk cId="2952923800" sldId="281"/>
            <ac:spMk id="2" creationId="{D53B219B-7E3A-7E84-6386-37313F0CFB09}"/>
          </ac:spMkLst>
        </pc:spChg>
        <pc:spChg chg="del mod">
          <ac:chgData name="SONALI SHUGANI" userId="S::sonali.shugani@vision.org.in::61bb5b14-f15e-4669-9f70-db08bc74e1ee" providerId="AD" clId="Web-{61BBBE97-B77F-4E7F-B3E8-C98FC90168AD}" dt="2024-02-27T05:10:50.286" v="229"/>
          <ac:spMkLst>
            <pc:docMk/>
            <pc:sldMk cId="2952923800" sldId="281"/>
            <ac:spMk id="3" creationId="{A2E339BF-E6D7-DD0E-AF02-6813852EE723}"/>
          </ac:spMkLst>
        </pc:spChg>
        <pc:spChg chg="add del mod">
          <ac:chgData name="SONALI SHUGANI" userId="S::sonali.shugani@vision.org.in::61bb5b14-f15e-4669-9f70-db08bc74e1ee" providerId="AD" clId="Web-{61BBBE97-B77F-4E7F-B3E8-C98FC90168AD}" dt="2024-02-27T05:04:08.292" v="169"/>
          <ac:spMkLst>
            <pc:docMk/>
            <pc:sldMk cId="2952923800" sldId="281"/>
            <ac:spMk id="5" creationId="{062138F7-0FF1-1A0B-1B8F-AF5A43ADBF7A}"/>
          </ac:spMkLst>
        </pc:spChg>
        <pc:spChg chg="add del mod">
          <ac:chgData name="SONALI SHUGANI" userId="S::sonali.shugani@vision.org.in::61bb5b14-f15e-4669-9f70-db08bc74e1ee" providerId="AD" clId="Web-{61BBBE97-B77F-4E7F-B3E8-C98FC90168AD}" dt="2024-02-27T05:11:09.772" v="230"/>
          <ac:spMkLst>
            <pc:docMk/>
            <pc:sldMk cId="2952923800" sldId="281"/>
            <ac:spMk id="8" creationId="{A8795649-1AE3-19C0-857F-123887C0EA58}"/>
          </ac:spMkLst>
        </pc:spChg>
        <pc:spChg chg="add del">
          <ac:chgData name="SONALI SHUGANI" userId="S::sonali.shugani@vision.org.in::61bb5b14-f15e-4669-9f70-db08bc74e1ee" providerId="AD" clId="Web-{61BBBE97-B77F-4E7F-B3E8-C98FC90168AD}" dt="2024-02-27T05:11:31.023" v="232"/>
          <ac:spMkLst>
            <pc:docMk/>
            <pc:sldMk cId="2952923800" sldId="281"/>
            <ac:spMk id="9" creationId="{6FAF2A76-9CF4-CBE5-DF4F-BA8AED91C0F4}"/>
          </ac:spMkLst>
        </pc:spChg>
        <pc:spChg chg="add del mod">
          <ac:chgData name="SONALI SHUGANI" userId="S::sonali.shugani@vision.org.in::61bb5b14-f15e-4669-9f70-db08bc74e1ee" providerId="AD" clId="Web-{61BBBE97-B77F-4E7F-B3E8-C98FC90168AD}" dt="2024-02-27T05:12:10.604" v="234"/>
          <ac:spMkLst>
            <pc:docMk/>
            <pc:sldMk cId="2952923800" sldId="281"/>
            <ac:spMk id="11" creationId="{A5ED8315-9AA4-4018-A0E1-69F6439D227D}"/>
          </ac:spMkLst>
        </pc:spChg>
        <pc:spChg chg="add mod">
          <ac:chgData name="SONALI SHUGANI" userId="S::sonali.shugani@vision.org.in::61bb5b14-f15e-4669-9f70-db08bc74e1ee" providerId="AD" clId="Web-{61BBBE97-B77F-4E7F-B3E8-C98FC90168AD}" dt="2024-02-27T05:27:17.219" v="420" actId="20577"/>
          <ac:spMkLst>
            <pc:docMk/>
            <pc:sldMk cId="2952923800" sldId="281"/>
            <ac:spMk id="12" creationId="{7A47B634-D0F7-F75B-130C-8068D56B5DCB}"/>
          </ac:spMkLst>
        </pc:spChg>
        <pc:spChg chg="add del mod">
          <ac:chgData name="SONALI SHUGANI" userId="S::sonali.shugani@vision.org.in::61bb5b14-f15e-4669-9f70-db08bc74e1ee" providerId="AD" clId="Web-{61BBBE97-B77F-4E7F-B3E8-C98FC90168AD}" dt="2024-02-27T05:13:17.843" v="254"/>
          <ac:spMkLst>
            <pc:docMk/>
            <pc:sldMk cId="2952923800" sldId="281"/>
            <ac:spMk id="13" creationId="{7579568A-09EA-4C0C-6313-538FBAA27330}"/>
          </ac:spMkLst>
        </pc:spChg>
        <pc:picChg chg="add del mod">
          <ac:chgData name="SONALI SHUGANI" userId="S::sonali.shugani@vision.org.in::61bb5b14-f15e-4669-9f70-db08bc74e1ee" providerId="AD" clId="Web-{61BBBE97-B77F-4E7F-B3E8-C98FC90168AD}" dt="2024-02-27T05:28:50.753" v="425"/>
          <ac:picMkLst>
            <pc:docMk/>
            <pc:sldMk cId="2952923800" sldId="281"/>
            <ac:picMk id="3" creationId="{2E243879-84B5-2184-2D2F-B2C36D393703}"/>
          </ac:picMkLst>
        </pc:picChg>
        <pc:picChg chg="del">
          <ac:chgData name="SONALI SHUGANI" userId="S::sonali.shugani@vision.org.in::61bb5b14-f15e-4669-9f70-db08bc74e1ee" providerId="AD" clId="Web-{61BBBE97-B77F-4E7F-B3E8-C98FC90168AD}" dt="2024-02-27T05:04:04.620" v="168"/>
          <ac:picMkLst>
            <pc:docMk/>
            <pc:sldMk cId="2952923800" sldId="281"/>
            <ac:picMk id="6" creationId="{FECDA901-DD88-89EB-E10E-A2994D0A92DB}"/>
          </ac:picMkLst>
        </pc:picChg>
      </pc:sldChg>
      <pc:sldChg chg="del">
        <pc:chgData name="SONALI SHUGANI" userId="S::sonali.shugani@vision.org.in::61bb5b14-f15e-4669-9f70-db08bc74e1ee" providerId="AD" clId="Web-{61BBBE97-B77F-4E7F-B3E8-C98FC90168AD}" dt="2024-02-27T05:29:01.550" v="435"/>
        <pc:sldMkLst>
          <pc:docMk/>
          <pc:sldMk cId="685681062" sldId="282"/>
        </pc:sldMkLst>
      </pc:sldChg>
      <pc:sldChg chg="del">
        <pc:chgData name="SONALI SHUGANI" userId="S::sonali.shugani@vision.org.in::61bb5b14-f15e-4669-9f70-db08bc74e1ee" providerId="AD" clId="Web-{61BBBE97-B77F-4E7F-B3E8-C98FC90168AD}" dt="2024-02-27T05:29:01.535" v="427"/>
        <pc:sldMkLst>
          <pc:docMk/>
          <pc:sldMk cId="1973173046" sldId="297"/>
        </pc:sldMkLst>
      </pc:sldChg>
      <pc:sldChg chg="addSp modSp mod setBg modClrScheme chgLayout">
        <pc:chgData name="SONALI SHUGANI" userId="S::sonali.shugani@vision.org.in::61bb5b14-f15e-4669-9f70-db08bc74e1ee" providerId="AD" clId="Web-{61BBBE97-B77F-4E7F-B3E8-C98FC90168AD}" dt="2024-02-27T05:56:32.169" v="524" actId="14100"/>
        <pc:sldMkLst>
          <pc:docMk/>
          <pc:sldMk cId="3913219759" sldId="304"/>
        </pc:sldMkLst>
        <pc:spChg chg="mod ord">
          <ac:chgData name="SONALI SHUGANI" userId="S::sonali.shugani@vision.org.in::61bb5b14-f15e-4669-9f70-db08bc74e1ee" providerId="AD" clId="Web-{61BBBE97-B77F-4E7F-B3E8-C98FC90168AD}" dt="2024-02-27T05:56:32.169" v="524" actId="14100"/>
          <ac:spMkLst>
            <pc:docMk/>
            <pc:sldMk cId="3913219759" sldId="304"/>
            <ac:spMk id="2" creationId="{13021072-4A77-DB4D-DF41-58EADB7DA94E}"/>
          </ac:spMkLst>
        </pc:spChg>
        <pc:spChg chg="mod ord">
          <ac:chgData name="SONALI SHUGANI" userId="S::sonali.shugani@vision.org.in::61bb5b14-f15e-4669-9f70-db08bc74e1ee" providerId="AD" clId="Web-{61BBBE97-B77F-4E7F-B3E8-C98FC90168AD}" dt="2024-02-27T05:56:20.372" v="523"/>
          <ac:spMkLst>
            <pc:docMk/>
            <pc:sldMk cId="3913219759" sldId="304"/>
            <ac:spMk id="3" creationId="{D4D22962-3C7F-E480-5C35-7F4860A098E1}"/>
          </ac:spMkLst>
        </pc:spChg>
        <pc:spChg chg="mod ord">
          <ac:chgData name="SONALI SHUGANI" userId="S::sonali.shugani@vision.org.in::61bb5b14-f15e-4669-9f70-db08bc74e1ee" providerId="AD" clId="Web-{61BBBE97-B77F-4E7F-B3E8-C98FC90168AD}" dt="2024-02-27T05:56:20.372" v="523"/>
          <ac:spMkLst>
            <pc:docMk/>
            <pc:sldMk cId="3913219759" sldId="304"/>
            <ac:spMk id="4" creationId="{18D5CFA2-4E67-F157-5FFD-A246307D41F7}"/>
          </ac:spMkLst>
        </pc:spChg>
        <pc:spChg chg="add">
          <ac:chgData name="SONALI SHUGANI" userId="S::sonali.shugani@vision.org.in::61bb5b14-f15e-4669-9f70-db08bc74e1ee" providerId="AD" clId="Web-{61BBBE97-B77F-4E7F-B3E8-C98FC90168AD}" dt="2024-02-27T05:56:20.372" v="523"/>
          <ac:spMkLst>
            <pc:docMk/>
            <pc:sldMk cId="3913219759" sldId="304"/>
            <ac:spMk id="10" creationId="{C0763A76-9F1C-4FC5-82B7-DD475DA461B2}"/>
          </ac:spMkLst>
        </pc:spChg>
        <pc:spChg chg="add">
          <ac:chgData name="SONALI SHUGANI" userId="S::sonali.shugani@vision.org.in::61bb5b14-f15e-4669-9f70-db08bc74e1ee" providerId="AD" clId="Web-{61BBBE97-B77F-4E7F-B3E8-C98FC90168AD}" dt="2024-02-27T05:56:20.372" v="523"/>
          <ac:spMkLst>
            <pc:docMk/>
            <pc:sldMk cId="3913219759" sldId="304"/>
            <ac:spMk id="12" creationId="{E81BF4F6-F2CF-4984-9D14-D6966D92F99F}"/>
          </ac:spMkLst>
        </pc:spChg>
        <pc:picChg chg="add">
          <ac:chgData name="SONALI SHUGANI" userId="S::sonali.shugani@vision.org.in::61bb5b14-f15e-4669-9f70-db08bc74e1ee" providerId="AD" clId="Web-{61BBBE97-B77F-4E7F-B3E8-C98FC90168AD}" dt="2024-02-27T05:56:20.372" v="523"/>
          <ac:picMkLst>
            <pc:docMk/>
            <pc:sldMk cId="3913219759" sldId="304"/>
            <ac:picMk id="6" creationId="{F716BDB1-6BF8-C55A-613A-0A2B06CBCF91}"/>
          </ac:picMkLst>
        </pc:picChg>
      </pc:sldChg>
      <pc:sldChg chg="addSp delSp modSp mod setBg modClrScheme chgLayout">
        <pc:chgData name="SONALI SHUGANI" userId="S::sonali.shugani@vision.org.in::61bb5b14-f15e-4669-9f70-db08bc74e1ee" providerId="AD" clId="Web-{61BBBE97-B77F-4E7F-B3E8-C98FC90168AD}" dt="2024-02-27T05:57:18.014" v="526"/>
        <pc:sldMkLst>
          <pc:docMk/>
          <pc:sldMk cId="2906491918" sldId="307"/>
        </pc:sldMkLst>
        <pc:spChg chg="mod ord">
          <ac:chgData name="SONALI SHUGANI" userId="S::sonali.shugani@vision.org.in::61bb5b14-f15e-4669-9f70-db08bc74e1ee" providerId="AD" clId="Web-{61BBBE97-B77F-4E7F-B3E8-C98FC90168AD}" dt="2024-02-27T05:57:18.014" v="526"/>
          <ac:spMkLst>
            <pc:docMk/>
            <pc:sldMk cId="2906491918" sldId="307"/>
            <ac:spMk id="2" creationId="{D54EDA75-0988-2AC2-87F8-8DEC83A7B9CA}"/>
          </ac:spMkLst>
        </pc:spChg>
        <pc:spChg chg="add del mod">
          <ac:chgData name="SONALI SHUGANI" userId="S::sonali.shugani@vision.org.in::61bb5b14-f15e-4669-9f70-db08bc74e1ee" providerId="AD" clId="Web-{61BBBE97-B77F-4E7F-B3E8-C98FC90168AD}" dt="2024-02-27T04:57:17.922" v="66"/>
          <ac:spMkLst>
            <pc:docMk/>
            <pc:sldMk cId="2906491918" sldId="307"/>
            <ac:spMk id="4" creationId="{C666F53E-9452-60D8-934F-709F16FFF4A6}"/>
          </ac:spMkLst>
        </pc:spChg>
        <pc:spChg chg="add mod">
          <ac:chgData name="SONALI SHUGANI" userId="S::sonali.shugani@vision.org.in::61bb5b14-f15e-4669-9f70-db08bc74e1ee" providerId="AD" clId="Web-{61BBBE97-B77F-4E7F-B3E8-C98FC90168AD}" dt="2024-02-27T05:57:18.014" v="526"/>
          <ac:spMkLst>
            <pc:docMk/>
            <pc:sldMk cId="2906491918" sldId="307"/>
            <ac:spMk id="5" creationId="{3A316D93-A3C7-0CD0-08B8-53CF821715FD}"/>
          </ac:spMkLst>
        </pc:spChg>
        <pc:spChg chg="add">
          <ac:chgData name="SONALI SHUGANI" userId="S::sonali.shugani@vision.org.in::61bb5b14-f15e-4669-9f70-db08bc74e1ee" providerId="AD" clId="Web-{61BBBE97-B77F-4E7F-B3E8-C98FC90168AD}" dt="2024-02-27T05:57:18.014" v="526"/>
          <ac:spMkLst>
            <pc:docMk/>
            <pc:sldMk cId="2906491918" sldId="307"/>
            <ac:spMk id="10" creationId="{09588DA8-065E-4F6F-8EFD-43104AB2E0CF}"/>
          </ac:spMkLst>
        </pc:spChg>
        <pc:spChg chg="add">
          <ac:chgData name="SONALI SHUGANI" userId="S::sonali.shugani@vision.org.in::61bb5b14-f15e-4669-9f70-db08bc74e1ee" providerId="AD" clId="Web-{61BBBE97-B77F-4E7F-B3E8-C98FC90168AD}" dt="2024-02-27T05:57:18.014" v="526"/>
          <ac:spMkLst>
            <pc:docMk/>
            <pc:sldMk cId="2906491918" sldId="307"/>
            <ac:spMk id="12" creationId="{C4285719-470E-454C-AF62-8323075F1F5B}"/>
          </ac:spMkLst>
        </pc:spChg>
        <pc:spChg chg="add">
          <ac:chgData name="SONALI SHUGANI" userId="S::sonali.shugani@vision.org.in::61bb5b14-f15e-4669-9f70-db08bc74e1ee" providerId="AD" clId="Web-{61BBBE97-B77F-4E7F-B3E8-C98FC90168AD}" dt="2024-02-27T05:57:18.014" v="526"/>
          <ac:spMkLst>
            <pc:docMk/>
            <pc:sldMk cId="2906491918" sldId="307"/>
            <ac:spMk id="14" creationId="{CD9FE4EF-C4D8-49A0-B2FF-81D8DB7D8A24}"/>
          </ac:spMkLst>
        </pc:spChg>
        <pc:spChg chg="add">
          <ac:chgData name="SONALI SHUGANI" userId="S::sonali.shugani@vision.org.in::61bb5b14-f15e-4669-9f70-db08bc74e1ee" providerId="AD" clId="Web-{61BBBE97-B77F-4E7F-B3E8-C98FC90168AD}" dt="2024-02-27T05:57:18.014" v="526"/>
          <ac:spMkLst>
            <pc:docMk/>
            <pc:sldMk cId="2906491918" sldId="307"/>
            <ac:spMk id="16" creationId="{4300840D-0A0B-4512-BACA-B439D5B9C57C}"/>
          </ac:spMkLst>
        </pc:spChg>
        <pc:spChg chg="add">
          <ac:chgData name="SONALI SHUGANI" userId="S::sonali.shugani@vision.org.in::61bb5b14-f15e-4669-9f70-db08bc74e1ee" providerId="AD" clId="Web-{61BBBE97-B77F-4E7F-B3E8-C98FC90168AD}" dt="2024-02-27T05:57:18.014" v="526"/>
          <ac:spMkLst>
            <pc:docMk/>
            <pc:sldMk cId="2906491918" sldId="307"/>
            <ac:spMk id="18" creationId="{D2B78728-A580-49A7-84F9-6EF6F583ADE0}"/>
          </ac:spMkLst>
        </pc:spChg>
        <pc:spChg chg="add">
          <ac:chgData name="SONALI SHUGANI" userId="S::sonali.shugani@vision.org.in::61bb5b14-f15e-4669-9f70-db08bc74e1ee" providerId="AD" clId="Web-{61BBBE97-B77F-4E7F-B3E8-C98FC90168AD}" dt="2024-02-27T05:57:18.014" v="526"/>
          <ac:spMkLst>
            <pc:docMk/>
            <pc:sldMk cId="2906491918" sldId="307"/>
            <ac:spMk id="20" creationId="{38FAA1A1-D861-433F-88FA-1E9D6FD31D11}"/>
          </ac:spMkLst>
        </pc:spChg>
        <pc:spChg chg="add">
          <ac:chgData name="SONALI SHUGANI" userId="S::sonali.shugani@vision.org.in::61bb5b14-f15e-4669-9f70-db08bc74e1ee" providerId="AD" clId="Web-{61BBBE97-B77F-4E7F-B3E8-C98FC90168AD}" dt="2024-02-27T05:57:18.014" v="526"/>
          <ac:spMkLst>
            <pc:docMk/>
            <pc:sldMk cId="2906491918" sldId="307"/>
            <ac:spMk id="22" creationId="{8D71EDA1-87BF-4D5D-AB79-F346FD19278A}"/>
          </ac:spMkLst>
        </pc:spChg>
        <pc:picChg chg="del">
          <ac:chgData name="SONALI SHUGANI" userId="S::sonali.shugani@vision.org.in::61bb5b14-f15e-4669-9f70-db08bc74e1ee" providerId="AD" clId="Web-{61BBBE97-B77F-4E7F-B3E8-C98FC90168AD}" dt="2024-02-27T04:57:12.234" v="65"/>
          <ac:picMkLst>
            <pc:docMk/>
            <pc:sldMk cId="2906491918" sldId="307"/>
            <ac:picMk id="7" creationId="{DD186EAB-37C7-E7E6-AE8D-F077D02804F9}"/>
          </ac:picMkLst>
        </pc:picChg>
      </pc:sldChg>
      <pc:sldChg chg="addSp modSp mod setBg modClrScheme chgLayout">
        <pc:chgData name="SONALI SHUGANI" userId="S::sonali.shugani@vision.org.in::61bb5b14-f15e-4669-9f70-db08bc74e1ee" providerId="AD" clId="Web-{61BBBE97-B77F-4E7F-B3E8-C98FC90168AD}" dt="2024-02-27T05:55:37.371" v="520" actId="20577"/>
        <pc:sldMkLst>
          <pc:docMk/>
          <pc:sldMk cId="2202437675" sldId="312"/>
        </pc:sldMkLst>
        <pc:spChg chg="mod ord">
          <ac:chgData name="SONALI SHUGANI" userId="S::sonali.shugani@vision.org.in::61bb5b14-f15e-4669-9f70-db08bc74e1ee" providerId="AD" clId="Web-{61BBBE97-B77F-4E7F-B3E8-C98FC90168AD}" dt="2024-02-27T05:55:37.371" v="520" actId="20577"/>
          <ac:spMkLst>
            <pc:docMk/>
            <pc:sldMk cId="2202437675" sldId="312"/>
            <ac:spMk id="2" creationId="{4207FF65-A536-F639-8591-ED024C223308}"/>
          </ac:spMkLst>
        </pc:spChg>
        <pc:spChg chg="add">
          <ac:chgData name="SONALI SHUGANI" userId="S::sonali.shugani@vision.org.in::61bb5b14-f15e-4669-9f70-db08bc74e1ee" providerId="AD" clId="Web-{61BBBE97-B77F-4E7F-B3E8-C98FC90168AD}" dt="2024-02-27T05:55:17.651" v="518"/>
          <ac:spMkLst>
            <pc:docMk/>
            <pc:sldMk cId="2202437675" sldId="312"/>
            <ac:spMk id="8" creationId="{0671A8AE-40A1-4631-A6B8-581AFF065482}"/>
          </ac:spMkLst>
        </pc:spChg>
        <pc:spChg chg="add">
          <ac:chgData name="SONALI SHUGANI" userId="S::sonali.shugani@vision.org.in::61bb5b14-f15e-4669-9f70-db08bc74e1ee" providerId="AD" clId="Web-{61BBBE97-B77F-4E7F-B3E8-C98FC90168AD}" dt="2024-02-27T05:55:17.651" v="518"/>
          <ac:spMkLst>
            <pc:docMk/>
            <pc:sldMk cId="2202437675" sldId="312"/>
            <ac:spMk id="10" creationId="{AB58EF07-17C2-48CF-ABB0-EEF1F17CB8F0}"/>
          </ac:spMkLst>
        </pc:spChg>
        <pc:spChg chg="add">
          <ac:chgData name="SONALI SHUGANI" userId="S::sonali.shugani@vision.org.in::61bb5b14-f15e-4669-9f70-db08bc74e1ee" providerId="AD" clId="Web-{61BBBE97-B77F-4E7F-B3E8-C98FC90168AD}" dt="2024-02-27T05:55:17.651" v="518"/>
          <ac:spMkLst>
            <pc:docMk/>
            <pc:sldMk cId="2202437675" sldId="312"/>
            <ac:spMk id="12" creationId="{AF2F604E-43BE-4DC3-B983-E071523364F8}"/>
          </ac:spMkLst>
        </pc:spChg>
        <pc:spChg chg="add">
          <ac:chgData name="SONALI SHUGANI" userId="S::sonali.shugani@vision.org.in::61bb5b14-f15e-4669-9f70-db08bc74e1ee" providerId="AD" clId="Web-{61BBBE97-B77F-4E7F-B3E8-C98FC90168AD}" dt="2024-02-27T05:55:17.651" v="518"/>
          <ac:spMkLst>
            <pc:docMk/>
            <pc:sldMk cId="2202437675" sldId="312"/>
            <ac:spMk id="14" creationId="{08C9B587-E65E-4B52-B37C-ABEBB6E87928}"/>
          </ac:spMkLst>
        </pc:spChg>
        <pc:picChg chg="add">
          <ac:chgData name="SONALI SHUGANI" userId="S::sonali.shugani@vision.org.in::61bb5b14-f15e-4669-9f70-db08bc74e1ee" providerId="AD" clId="Web-{61BBBE97-B77F-4E7F-B3E8-C98FC90168AD}" dt="2024-02-27T05:55:17.651" v="518"/>
          <ac:picMkLst>
            <pc:docMk/>
            <pc:sldMk cId="2202437675" sldId="312"/>
            <ac:picMk id="4" creationId="{533AF97B-9D0E-FEAD-FF4F-AC29542651AC}"/>
          </ac:picMkLst>
        </pc:picChg>
      </pc:sldChg>
      <pc:sldChg chg="new del">
        <pc:chgData name="SONALI SHUGANI" userId="S::sonali.shugani@vision.org.in::61bb5b14-f15e-4669-9f70-db08bc74e1ee" providerId="AD" clId="Web-{61BBBE97-B77F-4E7F-B3E8-C98FC90168AD}" dt="2024-02-27T05:29:21.754" v="438"/>
        <pc:sldMkLst>
          <pc:docMk/>
          <pc:sldMk cId="1601384874" sldId="313"/>
        </pc:sldMkLst>
      </pc:sldChg>
      <pc:sldChg chg="addSp delSp modSp new mod setBg modClrScheme chgLayout">
        <pc:chgData name="SONALI SHUGANI" userId="S::sonali.shugani@vision.org.in::61bb5b14-f15e-4669-9f70-db08bc74e1ee" providerId="AD" clId="Web-{61BBBE97-B77F-4E7F-B3E8-C98FC90168AD}" dt="2024-02-27T05:58:24.218" v="531" actId="20577"/>
        <pc:sldMkLst>
          <pc:docMk/>
          <pc:sldMk cId="1978135272" sldId="313"/>
        </pc:sldMkLst>
        <pc:spChg chg="mod ord">
          <ac:chgData name="SONALI SHUGANI" userId="S::sonali.shugani@vision.org.in::61bb5b14-f15e-4669-9f70-db08bc74e1ee" providerId="AD" clId="Web-{61BBBE97-B77F-4E7F-B3E8-C98FC90168AD}" dt="2024-02-27T05:58:24.218" v="531" actId="20577"/>
          <ac:spMkLst>
            <pc:docMk/>
            <pc:sldMk cId="1978135272" sldId="313"/>
            <ac:spMk id="2" creationId="{3FA19AA4-EB0D-8E92-A6F8-43D418B11953}"/>
          </ac:spMkLst>
        </pc:spChg>
        <pc:spChg chg="add del mod ord">
          <ac:chgData name="SONALI SHUGANI" userId="S::sonali.shugani@vision.org.in::61bb5b14-f15e-4669-9f70-db08bc74e1ee" providerId="AD" clId="Web-{61BBBE97-B77F-4E7F-B3E8-C98FC90168AD}" dt="2024-02-27T05:57:53.624" v="529"/>
          <ac:spMkLst>
            <pc:docMk/>
            <pc:sldMk cId="1978135272" sldId="313"/>
            <ac:spMk id="3" creationId="{A60AA5C0-DFF2-FDD8-D050-29058D9E830A}"/>
          </ac:spMkLst>
        </pc:spChg>
        <pc:spChg chg="mod ord">
          <ac:chgData name="SONALI SHUGANI" userId="S::sonali.shugani@vision.org.in::61bb5b14-f15e-4669-9f70-db08bc74e1ee" providerId="AD" clId="Web-{61BBBE97-B77F-4E7F-B3E8-C98FC90168AD}" dt="2024-02-27T05:57:53.593" v="528"/>
          <ac:spMkLst>
            <pc:docMk/>
            <pc:sldMk cId="1978135272" sldId="313"/>
            <ac:spMk id="4" creationId="{74DCE870-FDED-59A6-E822-752D91FCCAA0}"/>
          </ac:spMkLst>
        </pc:spChg>
        <pc:spChg chg="add del">
          <ac:chgData name="SONALI SHUGANI" userId="S::sonali.shugani@vision.org.in::61bb5b14-f15e-4669-9f70-db08bc74e1ee" providerId="AD" clId="Web-{61BBBE97-B77F-4E7F-B3E8-C98FC90168AD}" dt="2024-02-27T05:57:53.593" v="528"/>
          <ac:spMkLst>
            <pc:docMk/>
            <pc:sldMk cId="1978135272" sldId="313"/>
            <ac:spMk id="10" creationId="{BACC6370-2D7E-4714-9D71-7542949D7D5D}"/>
          </ac:spMkLst>
        </pc:spChg>
        <pc:spChg chg="add del">
          <ac:chgData name="SONALI SHUGANI" userId="S::sonali.shugani@vision.org.in::61bb5b14-f15e-4669-9f70-db08bc74e1ee" providerId="AD" clId="Web-{61BBBE97-B77F-4E7F-B3E8-C98FC90168AD}" dt="2024-02-27T05:57:53.593" v="528"/>
          <ac:spMkLst>
            <pc:docMk/>
            <pc:sldMk cId="1978135272" sldId="313"/>
            <ac:spMk id="12" creationId="{F68B3F68-107C-434F-AA38-110D5EA91B85}"/>
          </ac:spMkLst>
        </pc:spChg>
        <pc:spChg chg="add del">
          <ac:chgData name="SONALI SHUGANI" userId="S::sonali.shugani@vision.org.in::61bb5b14-f15e-4669-9f70-db08bc74e1ee" providerId="AD" clId="Web-{61BBBE97-B77F-4E7F-B3E8-C98FC90168AD}" dt="2024-02-27T05:57:53.593" v="528"/>
          <ac:spMkLst>
            <pc:docMk/>
            <pc:sldMk cId="1978135272" sldId="313"/>
            <ac:spMk id="14" creationId="{AAD0DBB9-1A4B-4391-81D4-CB19F9AB918A}"/>
          </ac:spMkLst>
        </pc:spChg>
        <pc:spChg chg="add del">
          <ac:chgData name="SONALI SHUGANI" userId="S::sonali.shugani@vision.org.in::61bb5b14-f15e-4669-9f70-db08bc74e1ee" providerId="AD" clId="Web-{61BBBE97-B77F-4E7F-B3E8-C98FC90168AD}" dt="2024-02-27T05:57:53.593" v="528"/>
          <ac:spMkLst>
            <pc:docMk/>
            <pc:sldMk cId="1978135272" sldId="313"/>
            <ac:spMk id="16" creationId="{063BBA22-50EA-4C4D-BE05-F1CE4E63AA56}"/>
          </ac:spMkLst>
        </pc:spChg>
        <pc:graphicFrameChg chg="add del">
          <ac:chgData name="SONALI SHUGANI" userId="S::sonali.shugani@vision.org.in::61bb5b14-f15e-4669-9f70-db08bc74e1ee" providerId="AD" clId="Web-{61BBBE97-B77F-4E7F-B3E8-C98FC90168AD}" dt="2024-02-27T05:57:53.593" v="528"/>
          <ac:graphicFrameMkLst>
            <pc:docMk/>
            <pc:sldMk cId="1978135272" sldId="313"/>
            <ac:graphicFrameMk id="6" creationId="{8DF78FDE-1B30-D04A-C31B-C6463FC9AB4F}"/>
          </ac:graphicFrameMkLst>
        </pc:graphicFrameChg>
        <pc:graphicFrameChg chg="add">
          <ac:chgData name="SONALI SHUGANI" userId="S::sonali.shugani@vision.org.in::61bb5b14-f15e-4669-9f70-db08bc74e1ee" providerId="AD" clId="Web-{61BBBE97-B77F-4E7F-B3E8-C98FC90168AD}" dt="2024-02-27T05:57:53.624" v="529"/>
          <ac:graphicFrameMkLst>
            <pc:docMk/>
            <pc:sldMk cId="1978135272" sldId="313"/>
            <ac:graphicFrameMk id="18" creationId="{1FA26151-78BA-3B97-7CF6-29AE0F94C6F7}"/>
          </ac:graphicFrameMkLst>
        </pc:graphicFrameChg>
      </pc:sldChg>
      <pc:sldChg chg="addSp delSp modSp new mod setBg modClrScheme chgLayout">
        <pc:chgData name="SONALI SHUGANI" userId="S::sonali.shugani@vision.org.in::61bb5b14-f15e-4669-9f70-db08bc74e1ee" providerId="AD" clId="Web-{61BBBE97-B77F-4E7F-B3E8-C98FC90168AD}" dt="2024-02-27T06:00:57.919" v="540"/>
        <pc:sldMkLst>
          <pc:docMk/>
          <pc:sldMk cId="75351754" sldId="314"/>
        </pc:sldMkLst>
        <pc:spChg chg="mod ord">
          <ac:chgData name="SONALI SHUGANI" userId="S::sonali.shugani@vision.org.in::61bb5b14-f15e-4669-9f70-db08bc74e1ee" providerId="AD" clId="Web-{61BBBE97-B77F-4E7F-B3E8-C98FC90168AD}" dt="2024-02-27T06:00:57.919" v="540"/>
          <ac:spMkLst>
            <pc:docMk/>
            <pc:sldMk cId="75351754" sldId="314"/>
            <ac:spMk id="2" creationId="{52ACCB29-2E1D-FDC3-50B7-B58A98984347}"/>
          </ac:spMkLst>
        </pc:spChg>
        <pc:spChg chg="mod ord">
          <ac:chgData name="SONALI SHUGANI" userId="S::sonali.shugani@vision.org.in::61bb5b14-f15e-4669-9f70-db08bc74e1ee" providerId="AD" clId="Web-{61BBBE97-B77F-4E7F-B3E8-C98FC90168AD}" dt="2024-02-27T06:00:57.919" v="540"/>
          <ac:spMkLst>
            <pc:docMk/>
            <pc:sldMk cId="75351754" sldId="314"/>
            <ac:spMk id="3" creationId="{EA227DB3-BE76-B006-0408-D60228053922}"/>
          </ac:spMkLst>
        </pc:spChg>
        <pc:spChg chg="mod ord">
          <ac:chgData name="SONALI SHUGANI" userId="S::sonali.shugani@vision.org.in::61bb5b14-f15e-4669-9f70-db08bc74e1ee" providerId="AD" clId="Web-{61BBBE97-B77F-4E7F-B3E8-C98FC90168AD}" dt="2024-02-27T05:59:25.642" v="534"/>
          <ac:spMkLst>
            <pc:docMk/>
            <pc:sldMk cId="75351754" sldId="314"/>
            <ac:spMk id="4" creationId="{BB2F8DF5-EC5D-07E5-BBD3-0C9506B0F3EA}"/>
          </ac:spMkLst>
        </pc:spChg>
        <pc:spChg chg="add del">
          <ac:chgData name="SONALI SHUGANI" userId="S::sonali.shugani@vision.org.in::61bb5b14-f15e-4669-9f70-db08bc74e1ee" providerId="AD" clId="Web-{61BBBE97-B77F-4E7F-B3E8-C98FC90168AD}" dt="2024-02-27T05:59:25.626" v="533"/>
          <ac:spMkLst>
            <pc:docMk/>
            <pc:sldMk cId="75351754" sldId="314"/>
            <ac:spMk id="9" creationId="{DEE2AD96-B495-4E06-9291-B71706F728CB}"/>
          </ac:spMkLst>
        </pc:spChg>
        <pc:spChg chg="add del">
          <ac:chgData name="SONALI SHUGANI" userId="S::sonali.shugani@vision.org.in::61bb5b14-f15e-4669-9f70-db08bc74e1ee" providerId="AD" clId="Web-{61BBBE97-B77F-4E7F-B3E8-C98FC90168AD}" dt="2024-02-27T05:59:25.626" v="533"/>
          <ac:spMkLst>
            <pc:docMk/>
            <pc:sldMk cId="75351754" sldId="314"/>
            <ac:spMk id="11" creationId="{53CF6D67-C5A8-4ADD-9E8E-1E38CA1D3166}"/>
          </ac:spMkLst>
        </pc:spChg>
        <pc:spChg chg="add del">
          <ac:chgData name="SONALI SHUGANI" userId="S::sonali.shugani@vision.org.in::61bb5b14-f15e-4669-9f70-db08bc74e1ee" providerId="AD" clId="Web-{61BBBE97-B77F-4E7F-B3E8-C98FC90168AD}" dt="2024-02-27T05:59:25.626" v="533"/>
          <ac:spMkLst>
            <pc:docMk/>
            <pc:sldMk cId="75351754" sldId="314"/>
            <ac:spMk id="13" creationId="{86909FA0-B515-4681-B7A8-FA281D133B94}"/>
          </ac:spMkLst>
        </pc:spChg>
        <pc:spChg chg="add del">
          <ac:chgData name="SONALI SHUGANI" userId="S::sonali.shugani@vision.org.in::61bb5b14-f15e-4669-9f70-db08bc74e1ee" providerId="AD" clId="Web-{61BBBE97-B77F-4E7F-B3E8-C98FC90168AD}" dt="2024-02-27T05:59:25.626" v="533"/>
          <ac:spMkLst>
            <pc:docMk/>
            <pc:sldMk cId="75351754" sldId="314"/>
            <ac:spMk id="15" creationId="{21C9FE86-FCC3-4A31-AA1C-C882262B7FE7}"/>
          </ac:spMkLst>
        </pc:spChg>
        <pc:spChg chg="add del">
          <ac:chgData name="SONALI SHUGANI" userId="S::sonali.shugani@vision.org.in::61bb5b14-f15e-4669-9f70-db08bc74e1ee" providerId="AD" clId="Web-{61BBBE97-B77F-4E7F-B3E8-C98FC90168AD}" dt="2024-02-27T05:59:25.626" v="533"/>
          <ac:spMkLst>
            <pc:docMk/>
            <pc:sldMk cId="75351754" sldId="314"/>
            <ac:spMk id="17" creationId="{7D96243B-ECED-4B71-8E06-AE9A285EAD20}"/>
          </ac:spMkLst>
        </pc:spChg>
        <pc:spChg chg="add del">
          <ac:chgData name="SONALI SHUGANI" userId="S::sonali.shugani@vision.org.in::61bb5b14-f15e-4669-9f70-db08bc74e1ee" providerId="AD" clId="Web-{61BBBE97-B77F-4E7F-B3E8-C98FC90168AD}" dt="2024-02-27T05:59:25.626" v="533"/>
          <ac:spMkLst>
            <pc:docMk/>
            <pc:sldMk cId="75351754" sldId="314"/>
            <ac:spMk id="19" creationId="{A09989E4-EFDC-4A90-A633-E0525FB4139E}"/>
          </ac:spMkLst>
        </pc:spChg>
        <pc:spChg chg="add del">
          <ac:chgData name="SONALI SHUGANI" userId="S::sonali.shugani@vision.org.in::61bb5b14-f15e-4669-9f70-db08bc74e1ee" providerId="AD" clId="Web-{61BBBE97-B77F-4E7F-B3E8-C98FC90168AD}" dt="2024-02-27T06:00:57.919" v="540"/>
          <ac:spMkLst>
            <pc:docMk/>
            <pc:sldMk cId="75351754" sldId="314"/>
            <ac:spMk id="21" creationId="{1B15ED52-F352-441B-82BF-E0EA34836D08}"/>
          </ac:spMkLst>
        </pc:spChg>
        <pc:spChg chg="add del">
          <ac:chgData name="SONALI SHUGANI" userId="S::sonali.shugani@vision.org.in::61bb5b14-f15e-4669-9f70-db08bc74e1ee" providerId="AD" clId="Web-{61BBBE97-B77F-4E7F-B3E8-C98FC90168AD}" dt="2024-02-27T06:00:57.919" v="540"/>
          <ac:spMkLst>
            <pc:docMk/>
            <pc:sldMk cId="75351754" sldId="314"/>
            <ac:spMk id="22" creationId="{3B2E3793-BFE6-45A2-9B7B-E18844431C99}"/>
          </ac:spMkLst>
        </pc:spChg>
        <pc:spChg chg="add del">
          <ac:chgData name="SONALI SHUGANI" userId="S::sonali.shugani@vision.org.in::61bb5b14-f15e-4669-9f70-db08bc74e1ee" providerId="AD" clId="Web-{61BBBE97-B77F-4E7F-B3E8-C98FC90168AD}" dt="2024-02-27T06:00:57.919" v="540"/>
          <ac:spMkLst>
            <pc:docMk/>
            <pc:sldMk cId="75351754" sldId="314"/>
            <ac:spMk id="23" creationId="{BC4C4868-CB8F-4AF9-9CDB-8108F2C19B67}"/>
          </ac:spMkLst>
        </pc:spChg>
        <pc:spChg chg="add del">
          <ac:chgData name="SONALI SHUGANI" userId="S::sonali.shugani@vision.org.in::61bb5b14-f15e-4669-9f70-db08bc74e1ee" providerId="AD" clId="Web-{61BBBE97-B77F-4E7F-B3E8-C98FC90168AD}" dt="2024-02-27T06:00:57.919" v="540"/>
          <ac:spMkLst>
            <pc:docMk/>
            <pc:sldMk cId="75351754" sldId="314"/>
            <ac:spMk id="24" creationId="{375E0459-6403-40CD-989D-56A4407CA12E}"/>
          </ac:spMkLst>
        </pc:spChg>
        <pc:spChg chg="add del">
          <ac:chgData name="SONALI SHUGANI" userId="S::sonali.shugani@vision.org.in::61bb5b14-f15e-4669-9f70-db08bc74e1ee" providerId="AD" clId="Web-{61BBBE97-B77F-4E7F-B3E8-C98FC90168AD}" dt="2024-02-27T06:00:57.919" v="540"/>
          <ac:spMkLst>
            <pc:docMk/>
            <pc:sldMk cId="75351754" sldId="314"/>
            <ac:spMk id="25" creationId="{53E5B1A8-3AC9-4BD1-9BBC-78CA94F2D1BA}"/>
          </ac:spMkLst>
        </pc:spChg>
        <pc:spChg chg="add">
          <ac:chgData name="SONALI SHUGANI" userId="S::sonali.shugani@vision.org.in::61bb5b14-f15e-4669-9f70-db08bc74e1ee" providerId="AD" clId="Web-{61BBBE97-B77F-4E7F-B3E8-C98FC90168AD}" dt="2024-02-27T06:00:57.919" v="540"/>
          <ac:spMkLst>
            <pc:docMk/>
            <pc:sldMk cId="75351754" sldId="314"/>
            <ac:spMk id="30" creationId="{09588DA8-065E-4F6F-8EFD-43104AB2E0CF}"/>
          </ac:spMkLst>
        </pc:spChg>
        <pc:spChg chg="add">
          <ac:chgData name="SONALI SHUGANI" userId="S::sonali.shugani@vision.org.in::61bb5b14-f15e-4669-9f70-db08bc74e1ee" providerId="AD" clId="Web-{61BBBE97-B77F-4E7F-B3E8-C98FC90168AD}" dt="2024-02-27T06:00:57.919" v="540"/>
          <ac:spMkLst>
            <pc:docMk/>
            <pc:sldMk cId="75351754" sldId="314"/>
            <ac:spMk id="32" creationId="{C4285719-470E-454C-AF62-8323075F1F5B}"/>
          </ac:spMkLst>
        </pc:spChg>
        <pc:spChg chg="add">
          <ac:chgData name="SONALI SHUGANI" userId="S::sonali.shugani@vision.org.in::61bb5b14-f15e-4669-9f70-db08bc74e1ee" providerId="AD" clId="Web-{61BBBE97-B77F-4E7F-B3E8-C98FC90168AD}" dt="2024-02-27T06:00:57.919" v="540"/>
          <ac:spMkLst>
            <pc:docMk/>
            <pc:sldMk cId="75351754" sldId="314"/>
            <ac:spMk id="34" creationId="{CD9FE4EF-C4D8-49A0-B2FF-81D8DB7D8A24}"/>
          </ac:spMkLst>
        </pc:spChg>
        <pc:spChg chg="add">
          <ac:chgData name="SONALI SHUGANI" userId="S::sonali.shugani@vision.org.in::61bb5b14-f15e-4669-9f70-db08bc74e1ee" providerId="AD" clId="Web-{61BBBE97-B77F-4E7F-B3E8-C98FC90168AD}" dt="2024-02-27T06:00:57.919" v="540"/>
          <ac:spMkLst>
            <pc:docMk/>
            <pc:sldMk cId="75351754" sldId="314"/>
            <ac:spMk id="36" creationId="{4300840D-0A0B-4512-BACA-B439D5B9C57C}"/>
          </ac:spMkLst>
        </pc:spChg>
        <pc:spChg chg="add">
          <ac:chgData name="SONALI SHUGANI" userId="S::sonali.shugani@vision.org.in::61bb5b14-f15e-4669-9f70-db08bc74e1ee" providerId="AD" clId="Web-{61BBBE97-B77F-4E7F-B3E8-C98FC90168AD}" dt="2024-02-27T06:00:57.919" v="540"/>
          <ac:spMkLst>
            <pc:docMk/>
            <pc:sldMk cId="75351754" sldId="314"/>
            <ac:spMk id="38" creationId="{D2B78728-A580-49A7-84F9-6EF6F583ADE0}"/>
          </ac:spMkLst>
        </pc:spChg>
        <pc:spChg chg="add">
          <ac:chgData name="SONALI SHUGANI" userId="S::sonali.shugani@vision.org.in::61bb5b14-f15e-4669-9f70-db08bc74e1ee" providerId="AD" clId="Web-{61BBBE97-B77F-4E7F-B3E8-C98FC90168AD}" dt="2024-02-27T06:00:57.919" v="540"/>
          <ac:spMkLst>
            <pc:docMk/>
            <pc:sldMk cId="75351754" sldId="314"/>
            <ac:spMk id="40" creationId="{38FAA1A1-D861-433F-88FA-1E9D6FD31D11}"/>
          </ac:spMkLst>
        </pc:spChg>
        <pc:spChg chg="add">
          <ac:chgData name="SONALI SHUGANI" userId="S::sonali.shugani@vision.org.in::61bb5b14-f15e-4669-9f70-db08bc74e1ee" providerId="AD" clId="Web-{61BBBE97-B77F-4E7F-B3E8-C98FC90168AD}" dt="2024-02-27T06:00:57.919" v="540"/>
          <ac:spMkLst>
            <pc:docMk/>
            <pc:sldMk cId="75351754" sldId="314"/>
            <ac:spMk id="42" creationId="{8D71EDA1-87BF-4D5D-AB79-F346FD19278A}"/>
          </ac:spMkLst>
        </pc:spChg>
      </pc:sldChg>
      <pc:sldChg chg="del">
        <pc:chgData name="SONALI SHUGANI" userId="S::sonali.shugani@vision.org.in::61bb5b14-f15e-4669-9f70-db08bc74e1ee" providerId="AD" clId="Web-{61BBBE97-B77F-4E7F-B3E8-C98FC90168AD}" dt="2024-02-27T05:29:01.550" v="434"/>
        <pc:sldMkLst>
          <pc:docMk/>
          <pc:sldMk cId="1131718056" sldId="314"/>
        </pc:sldMkLst>
      </pc:sldChg>
      <pc:sldChg chg="new del">
        <pc:chgData name="SONALI SHUGANI" userId="S::sonali.shugani@vision.org.in::61bb5b14-f15e-4669-9f70-db08bc74e1ee" providerId="AD" clId="Web-{61BBBE97-B77F-4E7F-B3E8-C98FC90168AD}" dt="2024-02-27T05:29:23.488" v="439"/>
        <pc:sldMkLst>
          <pc:docMk/>
          <pc:sldMk cId="3041450786" sldId="314"/>
        </pc:sldMkLst>
      </pc:sldChg>
      <pc:sldChg chg="del">
        <pc:chgData name="SONALI SHUGANI" userId="S::sonali.shugani@vision.org.in::61bb5b14-f15e-4669-9f70-db08bc74e1ee" providerId="AD" clId="Web-{61BBBE97-B77F-4E7F-B3E8-C98FC90168AD}" dt="2024-02-27T05:29:01.550" v="433"/>
        <pc:sldMkLst>
          <pc:docMk/>
          <pc:sldMk cId="2468595790" sldId="315"/>
        </pc:sldMkLst>
      </pc:sldChg>
      <pc:sldChg chg="addSp delSp modSp new mod setBg modClrScheme chgLayout">
        <pc:chgData name="SONALI SHUGANI" userId="S::sonali.shugani@vision.org.in::61bb5b14-f15e-4669-9f70-db08bc74e1ee" providerId="AD" clId="Web-{61BBBE97-B77F-4E7F-B3E8-C98FC90168AD}" dt="2024-02-27T06:01:39.764" v="545" actId="14100"/>
        <pc:sldMkLst>
          <pc:docMk/>
          <pc:sldMk cId="3949364098" sldId="315"/>
        </pc:sldMkLst>
        <pc:spChg chg="mod ord">
          <ac:chgData name="SONALI SHUGANI" userId="S::sonali.shugani@vision.org.in::61bb5b14-f15e-4669-9f70-db08bc74e1ee" providerId="AD" clId="Web-{61BBBE97-B77F-4E7F-B3E8-C98FC90168AD}" dt="2024-02-27T06:01:39.764" v="545" actId="14100"/>
          <ac:spMkLst>
            <pc:docMk/>
            <pc:sldMk cId="3949364098" sldId="315"/>
            <ac:spMk id="2" creationId="{EC8EEA4E-38EE-EAD2-A328-105993AFFA13}"/>
          </ac:spMkLst>
        </pc:spChg>
        <pc:spChg chg="mod ord">
          <ac:chgData name="SONALI SHUGANI" userId="S::sonali.shugani@vision.org.in::61bb5b14-f15e-4669-9f70-db08bc74e1ee" providerId="AD" clId="Web-{61BBBE97-B77F-4E7F-B3E8-C98FC90168AD}" dt="2024-02-27T06:00:33.643" v="539"/>
          <ac:spMkLst>
            <pc:docMk/>
            <pc:sldMk cId="3949364098" sldId="315"/>
            <ac:spMk id="3" creationId="{B37F6E98-BCDD-0F6D-3EA7-218127015AE0}"/>
          </ac:spMkLst>
        </pc:spChg>
        <pc:spChg chg="mod ord">
          <ac:chgData name="SONALI SHUGANI" userId="S::sonali.shugani@vision.org.in::61bb5b14-f15e-4669-9f70-db08bc74e1ee" providerId="AD" clId="Web-{61BBBE97-B77F-4E7F-B3E8-C98FC90168AD}" dt="2024-02-27T06:00:09.658" v="536"/>
          <ac:spMkLst>
            <pc:docMk/>
            <pc:sldMk cId="3949364098" sldId="315"/>
            <ac:spMk id="4" creationId="{66C31658-96F2-62BE-36AC-75090E692D79}"/>
          </ac:spMkLst>
        </pc:spChg>
        <pc:spChg chg="add del">
          <ac:chgData name="SONALI SHUGANI" userId="S::sonali.shugani@vision.org.in::61bb5b14-f15e-4669-9f70-db08bc74e1ee" providerId="AD" clId="Web-{61BBBE97-B77F-4E7F-B3E8-C98FC90168AD}" dt="2024-02-27T06:00:33.643" v="539"/>
          <ac:spMkLst>
            <pc:docMk/>
            <pc:sldMk cId="3949364098" sldId="315"/>
            <ac:spMk id="10" creationId="{C4285719-470E-454C-AF62-8323075F1F5B}"/>
          </ac:spMkLst>
        </pc:spChg>
        <pc:spChg chg="add del">
          <ac:chgData name="SONALI SHUGANI" userId="S::sonali.shugani@vision.org.in::61bb5b14-f15e-4669-9f70-db08bc74e1ee" providerId="AD" clId="Web-{61BBBE97-B77F-4E7F-B3E8-C98FC90168AD}" dt="2024-02-27T06:00:33.643" v="539"/>
          <ac:spMkLst>
            <pc:docMk/>
            <pc:sldMk cId="3949364098" sldId="315"/>
            <ac:spMk id="12" creationId="{CD9FE4EF-C4D8-49A0-B2FF-81D8DB7D8A24}"/>
          </ac:spMkLst>
        </pc:spChg>
        <pc:spChg chg="add del">
          <ac:chgData name="SONALI SHUGANI" userId="S::sonali.shugani@vision.org.in::61bb5b14-f15e-4669-9f70-db08bc74e1ee" providerId="AD" clId="Web-{61BBBE97-B77F-4E7F-B3E8-C98FC90168AD}" dt="2024-02-27T06:00:33.643" v="539"/>
          <ac:spMkLst>
            <pc:docMk/>
            <pc:sldMk cId="3949364098" sldId="315"/>
            <ac:spMk id="14" creationId="{4300840D-0A0B-4512-BACA-B439D5B9C57C}"/>
          </ac:spMkLst>
        </pc:spChg>
        <pc:spChg chg="add del">
          <ac:chgData name="SONALI SHUGANI" userId="S::sonali.shugani@vision.org.in::61bb5b14-f15e-4669-9f70-db08bc74e1ee" providerId="AD" clId="Web-{61BBBE97-B77F-4E7F-B3E8-C98FC90168AD}" dt="2024-02-27T06:00:33.643" v="539"/>
          <ac:spMkLst>
            <pc:docMk/>
            <pc:sldMk cId="3949364098" sldId="315"/>
            <ac:spMk id="16" creationId="{D2B78728-A580-49A7-84F9-6EF6F583ADE0}"/>
          </ac:spMkLst>
        </pc:spChg>
        <pc:spChg chg="add del">
          <ac:chgData name="SONALI SHUGANI" userId="S::sonali.shugani@vision.org.in::61bb5b14-f15e-4669-9f70-db08bc74e1ee" providerId="AD" clId="Web-{61BBBE97-B77F-4E7F-B3E8-C98FC90168AD}" dt="2024-02-27T06:00:33.643" v="539"/>
          <ac:spMkLst>
            <pc:docMk/>
            <pc:sldMk cId="3949364098" sldId="315"/>
            <ac:spMk id="18" creationId="{38FAA1A1-D861-433F-88FA-1E9D6FD31D11}"/>
          </ac:spMkLst>
        </pc:spChg>
        <pc:spChg chg="add del">
          <ac:chgData name="SONALI SHUGANI" userId="S::sonali.shugani@vision.org.in::61bb5b14-f15e-4669-9f70-db08bc74e1ee" providerId="AD" clId="Web-{61BBBE97-B77F-4E7F-B3E8-C98FC90168AD}" dt="2024-02-27T06:00:33.643" v="539"/>
          <ac:spMkLst>
            <pc:docMk/>
            <pc:sldMk cId="3949364098" sldId="315"/>
            <ac:spMk id="20" creationId="{8D71EDA1-87BF-4D5D-AB79-F346FD19278A}"/>
          </ac:spMkLst>
        </pc:spChg>
        <pc:spChg chg="add del">
          <ac:chgData name="SONALI SHUGANI" userId="S::sonali.shugani@vision.org.in::61bb5b14-f15e-4669-9f70-db08bc74e1ee" providerId="AD" clId="Web-{61BBBE97-B77F-4E7F-B3E8-C98FC90168AD}" dt="2024-02-27T06:01:09.232" v="541"/>
          <ac:spMkLst>
            <pc:docMk/>
            <pc:sldMk cId="3949364098" sldId="315"/>
            <ac:spMk id="25" creationId="{09588DA8-065E-4F6F-8EFD-43104AB2E0CF}"/>
          </ac:spMkLst>
        </pc:spChg>
        <pc:spChg chg="add del">
          <ac:chgData name="SONALI SHUGANI" userId="S::sonali.shugani@vision.org.in::61bb5b14-f15e-4669-9f70-db08bc74e1ee" providerId="AD" clId="Web-{61BBBE97-B77F-4E7F-B3E8-C98FC90168AD}" dt="2024-02-27T06:01:09.232" v="541"/>
          <ac:spMkLst>
            <pc:docMk/>
            <pc:sldMk cId="3949364098" sldId="315"/>
            <ac:spMk id="27" creationId="{C4285719-470E-454C-AF62-8323075F1F5B}"/>
          </ac:spMkLst>
        </pc:spChg>
        <pc:spChg chg="add del">
          <ac:chgData name="SONALI SHUGANI" userId="S::sonali.shugani@vision.org.in::61bb5b14-f15e-4669-9f70-db08bc74e1ee" providerId="AD" clId="Web-{61BBBE97-B77F-4E7F-B3E8-C98FC90168AD}" dt="2024-02-27T06:01:09.232" v="541"/>
          <ac:spMkLst>
            <pc:docMk/>
            <pc:sldMk cId="3949364098" sldId="315"/>
            <ac:spMk id="29" creationId="{CD9FE4EF-C4D8-49A0-B2FF-81D8DB7D8A24}"/>
          </ac:spMkLst>
        </pc:spChg>
        <pc:spChg chg="add del">
          <ac:chgData name="SONALI SHUGANI" userId="S::sonali.shugani@vision.org.in::61bb5b14-f15e-4669-9f70-db08bc74e1ee" providerId="AD" clId="Web-{61BBBE97-B77F-4E7F-B3E8-C98FC90168AD}" dt="2024-02-27T06:01:09.232" v="541"/>
          <ac:spMkLst>
            <pc:docMk/>
            <pc:sldMk cId="3949364098" sldId="315"/>
            <ac:spMk id="31" creationId="{4300840D-0A0B-4512-BACA-B439D5B9C57C}"/>
          </ac:spMkLst>
        </pc:spChg>
        <pc:spChg chg="add del">
          <ac:chgData name="SONALI SHUGANI" userId="S::sonali.shugani@vision.org.in::61bb5b14-f15e-4669-9f70-db08bc74e1ee" providerId="AD" clId="Web-{61BBBE97-B77F-4E7F-B3E8-C98FC90168AD}" dt="2024-02-27T06:01:09.232" v="541"/>
          <ac:spMkLst>
            <pc:docMk/>
            <pc:sldMk cId="3949364098" sldId="315"/>
            <ac:spMk id="33" creationId="{D2B78728-A580-49A7-84F9-6EF6F583ADE0}"/>
          </ac:spMkLst>
        </pc:spChg>
        <pc:spChg chg="add del">
          <ac:chgData name="SONALI SHUGANI" userId="S::sonali.shugani@vision.org.in::61bb5b14-f15e-4669-9f70-db08bc74e1ee" providerId="AD" clId="Web-{61BBBE97-B77F-4E7F-B3E8-C98FC90168AD}" dt="2024-02-27T06:01:09.232" v="541"/>
          <ac:spMkLst>
            <pc:docMk/>
            <pc:sldMk cId="3949364098" sldId="315"/>
            <ac:spMk id="35" creationId="{38FAA1A1-D861-433F-88FA-1E9D6FD31D11}"/>
          </ac:spMkLst>
        </pc:spChg>
        <pc:spChg chg="add del">
          <ac:chgData name="SONALI SHUGANI" userId="S::sonali.shugani@vision.org.in::61bb5b14-f15e-4669-9f70-db08bc74e1ee" providerId="AD" clId="Web-{61BBBE97-B77F-4E7F-B3E8-C98FC90168AD}" dt="2024-02-27T06:01:09.232" v="541"/>
          <ac:spMkLst>
            <pc:docMk/>
            <pc:sldMk cId="3949364098" sldId="315"/>
            <ac:spMk id="37" creationId="{8D71EDA1-87BF-4D5D-AB79-F346FD19278A}"/>
          </ac:spMkLst>
        </pc:spChg>
        <pc:spChg chg="add">
          <ac:chgData name="SONALI SHUGANI" userId="S::sonali.shugani@vision.org.in::61bb5b14-f15e-4669-9f70-db08bc74e1ee" providerId="AD" clId="Web-{61BBBE97-B77F-4E7F-B3E8-C98FC90168AD}" dt="2024-02-27T06:01:09.232" v="541"/>
          <ac:spMkLst>
            <pc:docMk/>
            <pc:sldMk cId="3949364098" sldId="315"/>
            <ac:spMk id="42" creationId="{09588DA8-065E-4F6F-8EFD-43104AB2E0CF}"/>
          </ac:spMkLst>
        </pc:spChg>
        <pc:spChg chg="add">
          <ac:chgData name="SONALI SHUGANI" userId="S::sonali.shugani@vision.org.in::61bb5b14-f15e-4669-9f70-db08bc74e1ee" providerId="AD" clId="Web-{61BBBE97-B77F-4E7F-B3E8-C98FC90168AD}" dt="2024-02-27T06:01:09.232" v="541"/>
          <ac:spMkLst>
            <pc:docMk/>
            <pc:sldMk cId="3949364098" sldId="315"/>
            <ac:spMk id="44" creationId="{C4285719-470E-454C-AF62-8323075F1F5B}"/>
          </ac:spMkLst>
        </pc:spChg>
        <pc:spChg chg="add">
          <ac:chgData name="SONALI SHUGANI" userId="S::sonali.shugani@vision.org.in::61bb5b14-f15e-4669-9f70-db08bc74e1ee" providerId="AD" clId="Web-{61BBBE97-B77F-4E7F-B3E8-C98FC90168AD}" dt="2024-02-27T06:01:09.232" v="541"/>
          <ac:spMkLst>
            <pc:docMk/>
            <pc:sldMk cId="3949364098" sldId="315"/>
            <ac:spMk id="46" creationId="{CD9FE4EF-C4D8-49A0-B2FF-81D8DB7D8A24}"/>
          </ac:spMkLst>
        </pc:spChg>
        <pc:spChg chg="add">
          <ac:chgData name="SONALI SHUGANI" userId="S::sonali.shugani@vision.org.in::61bb5b14-f15e-4669-9f70-db08bc74e1ee" providerId="AD" clId="Web-{61BBBE97-B77F-4E7F-B3E8-C98FC90168AD}" dt="2024-02-27T06:01:09.232" v="541"/>
          <ac:spMkLst>
            <pc:docMk/>
            <pc:sldMk cId="3949364098" sldId="315"/>
            <ac:spMk id="48" creationId="{4300840D-0A0B-4512-BACA-B439D5B9C57C}"/>
          </ac:spMkLst>
        </pc:spChg>
        <pc:spChg chg="add">
          <ac:chgData name="SONALI SHUGANI" userId="S::sonali.shugani@vision.org.in::61bb5b14-f15e-4669-9f70-db08bc74e1ee" providerId="AD" clId="Web-{61BBBE97-B77F-4E7F-B3E8-C98FC90168AD}" dt="2024-02-27T06:01:09.232" v="541"/>
          <ac:spMkLst>
            <pc:docMk/>
            <pc:sldMk cId="3949364098" sldId="315"/>
            <ac:spMk id="50" creationId="{D2B78728-A580-49A7-84F9-6EF6F583ADE0}"/>
          </ac:spMkLst>
        </pc:spChg>
        <pc:spChg chg="add">
          <ac:chgData name="SONALI SHUGANI" userId="S::sonali.shugani@vision.org.in::61bb5b14-f15e-4669-9f70-db08bc74e1ee" providerId="AD" clId="Web-{61BBBE97-B77F-4E7F-B3E8-C98FC90168AD}" dt="2024-02-27T06:01:09.232" v="541"/>
          <ac:spMkLst>
            <pc:docMk/>
            <pc:sldMk cId="3949364098" sldId="315"/>
            <ac:spMk id="52" creationId="{38FAA1A1-D861-433F-88FA-1E9D6FD31D11}"/>
          </ac:spMkLst>
        </pc:spChg>
        <pc:spChg chg="add">
          <ac:chgData name="SONALI SHUGANI" userId="S::sonali.shugani@vision.org.in::61bb5b14-f15e-4669-9f70-db08bc74e1ee" providerId="AD" clId="Web-{61BBBE97-B77F-4E7F-B3E8-C98FC90168AD}" dt="2024-02-27T06:01:09.232" v="541"/>
          <ac:spMkLst>
            <pc:docMk/>
            <pc:sldMk cId="3949364098" sldId="315"/>
            <ac:spMk id="54" creationId="{8D71EDA1-87BF-4D5D-AB79-F346FD19278A}"/>
          </ac:spMkLst>
        </pc:spChg>
        <pc:picChg chg="add del">
          <ac:chgData name="SONALI SHUGANI" userId="S::sonali.shugani@vision.org.in::61bb5b14-f15e-4669-9f70-db08bc74e1ee" providerId="AD" clId="Web-{61BBBE97-B77F-4E7F-B3E8-C98FC90168AD}" dt="2024-02-27T06:00:19.002" v="537"/>
          <ac:picMkLst>
            <pc:docMk/>
            <pc:sldMk cId="3949364098" sldId="315"/>
            <ac:picMk id="6" creationId="{926788D2-555A-7F83-6237-2E18B48EB8C7}"/>
          </ac:picMkLst>
        </pc:picChg>
      </pc:sldChg>
      <pc:sldChg chg="addSp delSp modSp new mod setBg modClrScheme chgLayout">
        <pc:chgData name="SONALI SHUGANI" userId="S::sonali.shugani@vision.org.in::61bb5b14-f15e-4669-9f70-db08bc74e1ee" providerId="AD" clId="Web-{61BBBE97-B77F-4E7F-B3E8-C98FC90168AD}" dt="2024-02-27T06:09:09.337" v="621" actId="20577"/>
        <pc:sldMkLst>
          <pc:docMk/>
          <pc:sldMk cId="1803656606" sldId="316"/>
        </pc:sldMkLst>
        <pc:spChg chg="mod ord">
          <ac:chgData name="SONALI SHUGANI" userId="S::sonali.shugani@vision.org.in::61bb5b14-f15e-4669-9f70-db08bc74e1ee" providerId="AD" clId="Web-{61BBBE97-B77F-4E7F-B3E8-C98FC90168AD}" dt="2024-02-27T06:02:47.265" v="549"/>
          <ac:spMkLst>
            <pc:docMk/>
            <pc:sldMk cId="1803656606" sldId="316"/>
            <ac:spMk id="2" creationId="{9119D714-0DAF-7BEA-2127-8D6D7E984F9C}"/>
          </ac:spMkLst>
        </pc:spChg>
        <pc:spChg chg="add del mod ord">
          <ac:chgData name="SONALI SHUGANI" userId="S::sonali.shugani@vision.org.in::61bb5b14-f15e-4669-9f70-db08bc74e1ee" providerId="AD" clId="Web-{61BBBE97-B77F-4E7F-B3E8-C98FC90168AD}" dt="2024-02-27T06:02:47.265" v="549"/>
          <ac:spMkLst>
            <pc:docMk/>
            <pc:sldMk cId="1803656606" sldId="316"/>
            <ac:spMk id="3" creationId="{9E5FE434-1214-553F-DB22-6B4FCD99E536}"/>
          </ac:spMkLst>
        </pc:spChg>
        <pc:spChg chg="mod ord">
          <ac:chgData name="SONALI SHUGANI" userId="S::sonali.shugani@vision.org.in::61bb5b14-f15e-4669-9f70-db08bc74e1ee" providerId="AD" clId="Web-{61BBBE97-B77F-4E7F-B3E8-C98FC90168AD}" dt="2024-02-27T06:02:47.250" v="548"/>
          <ac:spMkLst>
            <pc:docMk/>
            <pc:sldMk cId="1803656606" sldId="316"/>
            <ac:spMk id="4" creationId="{BC2F6A16-ED1A-6469-CECA-64EA339AE1C7}"/>
          </ac:spMkLst>
        </pc:spChg>
        <pc:spChg chg="add del">
          <ac:chgData name="SONALI SHUGANI" userId="S::sonali.shugani@vision.org.in::61bb5b14-f15e-4669-9f70-db08bc74e1ee" providerId="AD" clId="Web-{61BBBE97-B77F-4E7F-B3E8-C98FC90168AD}" dt="2024-02-27T06:02:47.265" v="549"/>
          <ac:spMkLst>
            <pc:docMk/>
            <pc:sldMk cId="1803656606" sldId="316"/>
            <ac:spMk id="9" creationId="{DEE2AD96-B495-4E06-9291-B71706F728CB}"/>
          </ac:spMkLst>
        </pc:spChg>
        <pc:spChg chg="add del">
          <ac:chgData name="SONALI SHUGANI" userId="S::sonali.shugani@vision.org.in::61bb5b14-f15e-4669-9f70-db08bc74e1ee" providerId="AD" clId="Web-{61BBBE97-B77F-4E7F-B3E8-C98FC90168AD}" dt="2024-02-27T06:02:47.265" v="549"/>
          <ac:spMkLst>
            <pc:docMk/>
            <pc:sldMk cId="1803656606" sldId="316"/>
            <ac:spMk id="11" creationId="{53CF6D67-C5A8-4ADD-9E8E-1E38CA1D3166}"/>
          </ac:spMkLst>
        </pc:spChg>
        <pc:spChg chg="add del">
          <ac:chgData name="SONALI SHUGANI" userId="S::sonali.shugani@vision.org.in::61bb5b14-f15e-4669-9f70-db08bc74e1ee" providerId="AD" clId="Web-{61BBBE97-B77F-4E7F-B3E8-C98FC90168AD}" dt="2024-02-27T06:02:47.265" v="549"/>
          <ac:spMkLst>
            <pc:docMk/>
            <pc:sldMk cId="1803656606" sldId="316"/>
            <ac:spMk id="13" creationId="{86909FA0-B515-4681-B7A8-FA281D133B94}"/>
          </ac:spMkLst>
        </pc:spChg>
        <pc:spChg chg="add del">
          <ac:chgData name="SONALI SHUGANI" userId="S::sonali.shugani@vision.org.in::61bb5b14-f15e-4669-9f70-db08bc74e1ee" providerId="AD" clId="Web-{61BBBE97-B77F-4E7F-B3E8-C98FC90168AD}" dt="2024-02-27T06:02:47.265" v="549"/>
          <ac:spMkLst>
            <pc:docMk/>
            <pc:sldMk cId="1803656606" sldId="316"/>
            <ac:spMk id="15" creationId="{21C9FE86-FCC3-4A31-AA1C-C882262B7FE7}"/>
          </ac:spMkLst>
        </pc:spChg>
        <pc:spChg chg="add del">
          <ac:chgData name="SONALI SHUGANI" userId="S::sonali.shugani@vision.org.in::61bb5b14-f15e-4669-9f70-db08bc74e1ee" providerId="AD" clId="Web-{61BBBE97-B77F-4E7F-B3E8-C98FC90168AD}" dt="2024-02-27T06:02:47.265" v="549"/>
          <ac:spMkLst>
            <pc:docMk/>
            <pc:sldMk cId="1803656606" sldId="316"/>
            <ac:spMk id="17" creationId="{7D96243B-ECED-4B71-8E06-AE9A285EAD20}"/>
          </ac:spMkLst>
        </pc:spChg>
        <pc:spChg chg="add del">
          <ac:chgData name="SONALI SHUGANI" userId="S::sonali.shugani@vision.org.in::61bb5b14-f15e-4669-9f70-db08bc74e1ee" providerId="AD" clId="Web-{61BBBE97-B77F-4E7F-B3E8-C98FC90168AD}" dt="2024-02-27T06:02:47.265" v="549"/>
          <ac:spMkLst>
            <pc:docMk/>
            <pc:sldMk cId="1803656606" sldId="316"/>
            <ac:spMk id="19" creationId="{A09989E4-EFDC-4A90-A633-E0525FB4139E}"/>
          </ac:spMkLst>
        </pc:spChg>
        <pc:spChg chg="add">
          <ac:chgData name="SONALI SHUGANI" userId="S::sonali.shugani@vision.org.in::61bb5b14-f15e-4669-9f70-db08bc74e1ee" providerId="AD" clId="Web-{61BBBE97-B77F-4E7F-B3E8-C98FC90168AD}" dt="2024-02-27T06:02:47.265" v="549"/>
          <ac:spMkLst>
            <pc:docMk/>
            <pc:sldMk cId="1803656606" sldId="316"/>
            <ac:spMk id="24" creationId="{1B15ED52-F352-441B-82BF-E0EA34836D08}"/>
          </ac:spMkLst>
        </pc:spChg>
        <pc:spChg chg="add del">
          <ac:chgData name="SONALI SHUGANI" userId="S::sonali.shugani@vision.org.in::61bb5b14-f15e-4669-9f70-db08bc74e1ee" providerId="AD" clId="Web-{61BBBE97-B77F-4E7F-B3E8-C98FC90168AD}" dt="2024-02-27T06:02:47.250" v="548"/>
          <ac:spMkLst>
            <pc:docMk/>
            <pc:sldMk cId="1803656606" sldId="316"/>
            <ac:spMk id="26" creationId="{39F23E05-E5C5-497C-A842-7BD21B207609}"/>
          </ac:spMkLst>
        </pc:spChg>
        <pc:spChg chg="add">
          <ac:chgData name="SONALI SHUGANI" userId="S::sonali.shugani@vision.org.in::61bb5b14-f15e-4669-9f70-db08bc74e1ee" providerId="AD" clId="Web-{61BBBE97-B77F-4E7F-B3E8-C98FC90168AD}" dt="2024-02-27T06:02:47.265" v="549"/>
          <ac:spMkLst>
            <pc:docMk/>
            <pc:sldMk cId="1803656606" sldId="316"/>
            <ac:spMk id="28" creationId="{BC4C4868-CB8F-4AF9-9CDB-8108F2C19B67}"/>
          </ac:spMkLst>
        </pc:spChg>
        <pc:spChg chg="add">
          <ac:chgData name="SONALI SHUGANI" userId="S::sonali.shugani@vision.org.in::61bb5b14-f15e-4669-9f70-db08bc74e1ee" providerId="AD" clId="Web-{61BBBE97-B77F-4E7F-B3E8-C98FC90168AD}" dt="2024-02-27T06:02:47.265" v="549"/>
          <ac:spMkLst>
            <pc:docMk/>
            <pc:sldMk cId="1803656606" sldId="316"/>
            <ac:spMk id="29" creationId="{3B2E3793-BFE6-45A2-9B7B-E18844431C99}"/>
          </ac:spMkLst>
        </pc:spChg>
        <pc:spChg chg="add">
          <ac:chgData name="SONALI SHUGANI" userId="S::sonali.shugani@vision.org.in::61bb5b14-f15e-4669-9f70-db08bc74e1ee" providerId="AD" clId="Web-{61BBBE97-B77F-4E7F-B3E8-C98FC90168AD}" dt="2024-02-27T06:02:47.265" v="549"/>
          <ac:spMkLst>
            <pc:docMk/>
            <pc:sldMk cId="1803656606" sldId="316"/>
            <ac:spMk id="30" creationId="{375E0459-6403-40CD-989D-56A4407CA12E}"/>
          </ac:spMkLst>
        </pc:spChg>
        <pc:spChg chg="add mod">
          <ac:chgData name="SONALI SHUGANI" userId="S::sonali.shugani@vision.org.in::61bb5b14-f15e-4669-9f70-db08bc74e1ee" providerId="AD" clId="Web-{61BBBE97-B77F-4E7F-B3E8-C98FC90168AD}" dt="2024-02-27T06:09:09.337" v="621" actId="20577"/>
          <ac:spMkLst>
            <pc:docMk/>
            <pc:sldMk cId="1803656606" sldId="316"/>
            <ac:spMk id="31" creationId="{9E5FE434-1214-553F-DB22-6B4FCD99E536}"/>
          </ac:spMkLst>
        </pc:spChg>
        <pc:spChg chg="add">
          <ac:chgData name="SONALI SHUGANI" userId="S::sonali.shugani@vision.org.in::61bb5b14-f15e-4669-9f70-db08bc74e1ee" providerId="AD" clId="Web-{61BBBE97-B77F-4E7F-B3E8-C98FC90168AD}" dt="2024-02-27T06:02:47.265" v="549"/>
          <ac:spMkLst>
            <pc:docMk/>
            <pc:sldMk cId="1803656606" sldId="316"/>
            <ac:spMk id="32" creationId="{53E5B1A8-3AC9-4BD1-9BBC-78CA94F2D1BA}"/>
          </ac:spMkLst>
        </pc:spChg>
        <pc:graphicFrameChg chg="add del">
          <ac:chgData name="SONALI SHUGANI" userId="S::sonali.shugani@vision.org.in::61bb5b14-f15e-4669-9f70-db08bc74e1ee" providerId="AD" clId="Web-{61BBBE97-B77F-4E7F-B3E8-C98FC90168AD}" dt="2024-02-27T06:02:47.250" v="548"/>
          <ac:graphicFrameMkLst>
            <pc:docMk/>
            <pc:sldMk cId="1803656606" sldId="316"/>
            <ac:graphicFrameMk id="21" creationId="{C99090C6-DD06-7E58-67A4-96EA94B64CA2}"/>
          </ac:graphicFrameMkLst>
        </pc:graphicFrameChg>
        <pc:picChg chg="add del">
          <ac:chgData name="SONALI SHUGANI" userId="S::sonali.shugani@vision.org.in::61bb5b14-f15e-4669-9f70-db08bc74e1ee" providerId="AD" clId="Web-{61BBBE97-B77F-4E7F-B3E8-C98FC90168AD}" dt="2024-02-27T06:02:47.250" v="548"/>
          <ac:picMkLst>
            <pc:docMk/>
            <pc:sldMk cId="1803656606" sldId="316"/>
            <ac:picMk id="22" creationId="{3A61C926-4CE9-E5FA-4654-09060131777B}"/>
          </ac:picMkLst>
        </pc:picChg>
      </pc:sldChg>
      <pc:sldChg chg="addSp modSp new mod setBg">
        <pc:chgData name="SONALI SHUGANI" userId="S::sonali.shugani@vision.org.in::61bb5b14-f15e-4669-9f70-db08bc74e1ee" providerId="AD" clId="Web-{61BBBE97-B77F-4E7F-B3E8-C98FC90168AD}" dt="2024-02-27T06:08:05.976" v="612"/>
        <pc:sldMkLst>
          <pc:docMk/>
          <pc:sldMk cId="1385596794" sldId="317"/>
        </pc:sldMkLst>
        <pc:spChg chg="mod">
          <ac:chgData name="SONALI SHUGANI" userId="S::sonali.shugani@vision.org.in::61bb5b14-f15e-4669-9f70-db08bc74e1ee" providerId="AD" clId="Web-{61BBBE97-B77F-4E7F-B3E8-C98FC90168AD}" dt="2024-02-27T06:05:03.987" v="578"/>
          <ac:spMkLst>
            <pc:docMk/>
            <pc:sldMk cId="1385596794" sldId="317"/>
            <ac:spMk id="2" creationId="{82403359-097D-3CA0-6DE4-827960C9C076}"/>
          </ac:spMkLst>
        </pc:spChg>
        <pc:spChg chg="mod">
          <ac:chgData name="SONALI SHUGANI" userId="S::sonali.shugani@vision.org.in::61bb5b14-f15e-4669-9f70-db08bc74e1ee" providerId="AD" clId="Web-{61BBBE97-B77F-4E7F-B3E8-C98FC90168AD}" dt="2024-02-27T06:08:05.976" v="612"/>
          <ac:spMkLst>
            <pc:docMk/>
            <pc:sldMk cId="1385596794" sldId="317"/>
            <ac:spMk id="3" creationId="{00228969-47A7-F37C-5964-3D5BBA836714}"/>
          </ac:spMkLst>
        </pc:spChg>
        <pc:spChg chg="add">
          <ac:chgData name="SONALI SHUGANI" userId="S::sonali.shugani@vision.org.in::61bb5b14-f15e-4669-9f70-db08bc74e1ee" providerId="AD" clId="Web-{61BBBE97-B77F-4E7F-B3E8-C98FC90168AD}" dt="2024-02-27T06:05:03.987" v="578"/>
          <ac:spMkLst>
            <pc:docMk/>
            <pc:sldMk cId="1385596794" sldId="317"/>
            <ac:spMk id="8" creationId="{1B15ED52-F352-441B-82BF-E0EA34836D08}"/>
          </ac:spMkLst>
        </pc:spChg>
        <pc:spChg chg="add">
          <ac:chgData name="SONALI SHUGANI" userId="S::sonali.shugani@vision.org.in::61bb5b14-f15e-4669-9f70-db08bc74e1ee" providerId="AD" clId="Web-{61BBBE97-B77F-4E7F-B3E8-C98FC90168AD}" dt="2024-02-27T06:05:03.987" v="578"/>
          <ac:spMkLst>
            <pc:docMk/>
            <pc:sldMk cId="1385596794" sldId="317"/>
            <ac:spMk id="10" creationId="{3B2E3793-BFE6-45A2-9B7B-E18844431C99}"/>
          </ac:spMkLst>
        </pc:spChg>
        <pc:spChg chg="add">
          <ac:chgData name="SONALI SHUGANI" userId="S::sonali.shugani@vision.org.in::61bb5b14-f15e-4669-9f70-db08bc74e1ee" providerId="AD" clId="Web-{61BBBE97-B77F-4E7F-B3E8-C98FC90168AD}" dt="2024-02-27T06:05:03.987" v="578"/>
          <ac:spMkLst>
            <pc:docMk/>
            <pc:sldMk cId="1385596794" sldId="317"/>
            <ac:spMk id="12" creationId="{BC4C4868-CB8F-4AF9-9CDB-8108F2C19B67}"/>
          </ac:spMkLst>
        </pc:spChg>
        <pc:spChg chg="add">
          <ac:chgData name="SONALI SHUGANI" userId="S::sonali.shugani@vision.org.in::61bb5b14-f15e-4669-9f70-db08bc74e1ee" providerId="AD" clId="Web-{61BBBE97-B77F-4E7F-B3E8-C98FC90168AD}" dt="2024-02-27T06:05:03.987" v="578"/>
          <ac:spMkLst>
            <pc:docMk/>
            <pc:sldMk cId="1385596794" sldId="317"/>
            <ac:spMk id="14" creationId="{375E0459-6403-40CD-989D-56A4407CA12E}"/>
          </ac:spMkLst>
        </pc:spChg>
        <pc:spChg chg="add">
          <ac:chgData name="SONALI SHUGANI" userId="S::sonali.shugani@vision.org.in::61bb5b14-f15e-4669-9f70-db08bc74e1ee" providerId="AD" clId="Web-{61BBBE97-B77F-4E7F-B3E8-C98FC90168AD}" dt="2024-02-27T06:05:03.987" v="578"/>
          <ac:spMkLst>
            <pc:docMk/>
            <pc:sldMk cId="1385596794" sldId="317"/>
            <ac:spMk id="16" creationId="{53E5B1A8-3AC9-4BD1-9BBC-78CA94F2D1BA}"/>
          </ac:spMkLst>
        </pc:spChg>
      </pc:sldChg>
      <pc:sldChg chg="del">
        <pc:chgData name="SONALI SHUGANI" userId="S::sonali.shugani@vision.org.in::61bb5b14-f15e-4669-9f70-db08bc74e1ee" providerId="AD" clId="Web-{61BBBE97-B77F-4E7F-B3E8-C98FC90168AD}" dt="2024-02-27T05:29:01.550" v="432"/>
        <pc:sldMkLst>
          <pc:docMk/>
          <pc:sldMk cId="1941619646" sldId="317"/>
        </pc:sldMkLst>
      </pc:sldChg>
      <pc:sldChg chg="new del">
        <pc:chgData name="SONALI SHUGANI" userId="S::sonali.shugani@vision.org.in::61bb5b14-f15e-4669-9f70-db08bc74e1ee" providerId="AD" clId="Web-{61BBBE97-B77F-4E7F-B3E8-C98FC90168AD}" dt="2024-02-27T06:06:42.208" v="595"/>
        <pc:sldMkLst>
          <pc:docMk/>
          <pc:sldMk cId="3545630780" sldId="318"/>
        </pc:sldMkLst>
      </pc:sldChg>
      <pc:sldChg chg="del">
        <pc:chgData name="SONALI SHUGANI" userId="S::sonali.shugani@vision.org.in::61bb5b14-f15e-4669-9f70-db08bc74e1ee" providerId="AD" clId="Web-{61BBBE97-B77F-4E7F-B3E8-C98FC90168AD}" dt="2024-02-27T05:29:01.550" v="431"/>
        <pc:sldMkLst>
          <pc:docMk/>
          <pc:sldMk cId="4072101725" sldId="318"/>
        </pc:sldMkLst>
      </pc:sldChg>
      <pc:sldChg chg="addSp delSp modSp add replId">
        <pc:chgData name="SONALI SHUGANI" userId="S::sonali.shugani@vision.org.in::61bb5b14-f15e-4669-9f70-db08bc74e1ee" providerId="AD" clId="Web-{61BBBE97-B77F-4E7F-B3E8-C98FC90168AD}" dt="2024-02-27T06:08:42.992" v="620"/>
        <pc:sldMkLst>
          <pc:docMk/>
          <pc:sldMk cId="4173443558" sldId="318"/>
        </pc:sldMkLst>
        <pc:spChg chg="mod">
          <ac:chgData name="SONALI SHUGANI" userId="S::sonali.shugani@vision.org.in::61bb5b14-f15e-4669-9f70-db08bc74e1ee" providerId="AD" clId="Web-{61BBBE97-B77F-4E7F-B3E8-C98FC90168AD}" dt="2024-02-27T06:07:36.194" v="604"/>
          <ac:spMkLst>
            <pc:docMk/>
            <pc:sldMk cId="4173443558" sldId="318"/>
            <ac:spMk id="2" creationId="{82403359-097D-3CA0-6DE4-827960C9C076}"/>
          </ac:spMkLst>
        </pc:spChg>
        <pc:spChg chg="add del mod">
          <ac:chgData name="SONALI SHUGANI" userId="S::sonali.shugani@vision.org.in::61bb5b14-f15e-4669-9f70-db08bc74e1ee" providerId="AD" clId="Web-{61BBBE97-B77F-4E7F-B3E8-C98FC90168AD}" dt="2024-02-27T06:07:39.507" v="607"/>
          <ac:spMkLst>
            <pc:docMk/>
            <pc:sldMk cId="4173443558" sldId="318"/>
            <ac:spMk id="3" creationId="{00228969-47A7-F37C-5964-3D5BBA836714}"/>
          </ac:spMkLst>
        </pc:spChg>
        <pc:spChg chg="add del">
          <ac:chgData name="SONALI SHUGANI" userId="S::sonali.shugani@vision.org.in::61bb5b14-f15e-4669-9f70-db08bc74e1ee" providerId="AD" clId="Web-{61BBBE97-B77F-4E7F-B3E8-C98FC90168AD}" dt="2024-02-27T06:07:39.507" v="607"/>
          <ac:spMkLst>
            <pc:docMk/>
            <pc:sldMk cId="4173443558" sldId="318"/>
            <ac:spMk id="8" creationId="{1B15ED52-F352-441B-82BF-E0EA34836D08}"/>
          </ac:spMkLst>
        </pc:spChg>
        <pc:spChg chg="add del">
          <ac:chgData name="SONALI SHUGANI" userId="S::sonali.shugani@vision.org.in::61bb5b14-f15e-4669-9f70-db08bc74e1ee" providerId="AD" clId="Web-{61BBBE97-B77F-4E7F-B3E8-C98FC90168AD}" dt="2024-02-27T06:07:39.507" v="607"/>
          <ac:spMkLst>
            <pc:docMk/>
            <pc:sldMk cId="4173443558" sldId="318"/>
            <ac:spMk id="10" creationId="{3B2E3793-BFE6-45A2-9B7B-E18844431C99}"/>
          </ac:spMkLst>
        </pc:spChg>
        <pc:spChg chg="add del">
          <ac:chgData name="SONALI SHUGANI" userId="S::sonali.shugani@vision.org.in::61bb5b14-f15e-4669-9f70-db08bc74e1ee" providerId="AD" clId="Web-{61BBBE97-B77F-4E7F-B3E8-C98FC90168AD}" dt="2024-02-27T06:07:39.507" v="607"/>
          <ac:spMkLst>
            <pc:docMk/>
            <pc:sldMk cId="4173443558" sldId="318"/>
            <ac:spMk id="12" creationId="{BC4C4868-CB8F-4AF9-9CDB-8108F2C19B67}"/>
          </ac:spMkLst>
        </pc:spChg>
        <pc:spChg chg="add del">
          <ac:chgData name="SONALI SHUGANI" userId="S::sonali.shugani@vision.org.in::61bb5b14-f15e-4669-9f70-db08bc74e1ee" providerId="AD" clId="Web-{61BBBE97-B77F-4E7F-B3E8-C98FC90168AD}" dt="2024-02-27T06:07:39.507" v="607"/>
          <ac:spMkLst>
            <pc:docMk/>
            <pc:sldMk cId="4173443558" sldId="318"/>
            <ac:spMk id="14" creationId="{375E0459-6403-40CD-989D-56A4407CA12E}"/>
          </ac:spMkLst>
        </pc:spChg>
        <pc:spChg chg="add del">
          <ac:chgData name="SONALI SHUGANI" userId="S::sonali.shugani@vision.org.in::61bb5b14-f15e-4669-9f70-db08bc74e1ee" providerId="AD" clId="Web-{61BBBE97-B77F-4E7F-B3E8-C98FC90168AD}" dt="2024-02-27T06:07:39.507" v="607"/>
          <ac:spMkLst>
            <pc:docMk/>
            <pc:sldMk cId="4173443558" sldId="318"/>
            <ac:spMk id="16" creationId="{53E5B1A8-3AC9-4BD1-9BBC-78CA94F2D1BA}"/>
          </ac:spMkLst>
        </pc:spChg>
        <pc:spChg chg="add">
          <ac:chgData name="SONALI SHUGANI" userId="S::sonali.shugani@vision.org.in::61bb5b14-f15e-4669-9f70-db08bc74e1ee" providerId="AD" clId="Web-{61BBBE97-B77F-4E7F-B3E8-C98FC90168AD}" dt="2024-02-27T06:07:39.507" v="607"/>
          <ac:spMkLst>
            <pc:docMk/>
            <pc:sldMk cId="4173443558" sldId="318"/>
            <ac:spMk id="21" creationId="{1B15ED52-F352-441B-82BF-E0EA34836D08}"/>
          </ac:spMkLst>
        </pc:spChg>
        <pc:spChg chg="add del">
          <ac:chgData name="SONALI SHUGANI" userId="S::sonali.shugani@vision.org.in::61bb5b14-f15e-4669-9f70-db08bc74e1ee" providerId="AD" clId="Web-{61BBBE97-B77F-4E7F-B3E8-C98FC90168AD}" dt="2024-02-27T06:07:36.194" v="604"/>
          <ac:spMkLst>
            <pc:docMk/>
            <pc:sldMk cId="4173443558" sldId="318"/>
            <ac:spMk id="23" creationId="{55F7ABCA-A68A-47DD-B732-76FF34C6FB7D}"/>
          </ac:spMkLst>
        </pc:spChg>
        <pc:spChg chg="add del">
          <ac:chgData name="SONALI SHUGANI" userId="S::sonali.shugani@vision.org.in::61bb5b14-f15e-4669-9f70-db08bc74e1ee" providerId="AD" clId="Web-{61BBBE97-B77F-4E7F-B3E8-C98FC90168AD}" dt="2024-02-27T06:07:39.491" v="606"/>
          <ac:spMkLst>
            <pc:docMk/>
            <pc:sldMk cId="4173443558" sldId="318"/>
            <ac:spMk id="25" creationId="{1B15ED52-F352-441B-82BF-E0EA34836D08}"/>
          </ac:spMkLst>
        </pc:spChg>
        <pc:spChg chg="add del">
          <ac:chgData name="SONALI SHUGANI" userId="S::sonali.shugani@vision.org.in::61bb5b14-f15e-4669-9f70-db08bc74e1ee" providerId="AD" clId="Web-{61BBBE97-B77F-4E7F-B3E8-C98FC90168AD}" dt="2024-02-27T06:07:39.491" v="606"/>
          <ac:spMkLst>
            <pc:docMk/>
            <pc:sldMk cId="4173443558" sldId="318"/>
            <ac:spMk id="26" creationId="{3B2E3793-BFE6-45A2-9B7B-E18844431C99}"/>
          </ac:spMkLst>
        </pc:spChg>
        <pc:spChg chg="add del">
          <ac:chgData name="SONALI SHUGANI" userId="S::sonali.shugani@vision.org.in::61bb5b14-f15e-4669-9f70-db08bc74e1ee" providerId="AD" clId="Web-{61BBBE97-B77F-4E7F-B3E8-C98FC90168AD}" dt="2024-02-27T06:07:39.491" v="606"/>
          <ac:spMkLst>
            <pc:docMk/>
            <pc:sldMk cId="4173443558" sldId="318"/>
            <ac:spMk id="27" creationId="{BC4C4868-CB8F-4AF9-9CDB-8108F2C19B67}"/>
          </ac:spMkLst>
        </pc:spChg>
        <pc:spChg chg="add del">
          <ac:chgData name="SONALI SHUGANI" userId="S::sonali.shugani@vision.org.in::61bb5b14-f15e-4669-9f70-db08bc74e1ee" providerId="AD" clId="Web-{61BBBE97-B77F-4E7F-B3E8-C98FC90168AD}" dt="2024-02-27T06:07:39.491" v="606"/>
          <ac:spMkLst>
            <pc:docMk/>
            <pc:sldMk cId="4173443558" sldId="318"/>
            <ac:spMk id="28" creationId="{375E0459-6403-40CD-989D-56A4407CA12E}"/>
          </ac:spMkLst>
        </pc:spChg>
        <pc:spChg chg="add del">
          <ac:chgData name="SONALI SHUGANI" userId="S::sonali.shugani@vision.org.in::61bb5b14-f15e-4669-9f70-db08bc74e1ee" providerId="AD" clId="Web-{61BBBE97-B77F-4E7F-B3E8-C98FC90168AD}" dt="2024-02-27T06:07:39.491" v="606"/>
          <ac:spMkLst>
            <pc:docMk/>
            <pc:sldMk cId="4173443558" sldId="318"/>
            <ac:spMk id="29" creationId="{53E5B1A8-3AC9-4BD1-9BBC-78CA94F2D1BA}"/>
          </ac:spMkLst>
        </pc:spChg>
        <pc:spChg chg="add">
          <ac:chgData name="SONALI SHUGANI" userId="S::sonali.shugani@vision.org.in::61bb5b14-f15e-4669-9f70-db08bc74e1ee" providerId="AD" clId="Web-{61BBBE97-B77F-4E7F-B3E8-C98FC90168AD}" dt="2024-02-27T06:07:39.507" v="607"/>
          <ac:spMkLst>
            <pc:docMk/>
            <pc:sldMk cId="4173443558" sldId="318"/>
            <ac:spMk id="31" creationId="{3B2E3793-BFE6-45A2-9B7B-E18844431C99}"/>
          </ac:spMkLst>
        </pc:spChg>
        <pc:spChg chg="add">
          <ac:chgData name="SONALI SHUGANI" userId="S::sonali.shugani@vision.org.in::61bb5b14-f15e-4669-9f70-db08bc74e1ee" providerId="AD" clId="Web-{61BBBE97-B77F-4E7F-B3E8-C98FC90168AD}" dt="2024-02-27T06:07:39.507" v="607"/>
          <ac:spMkLst>
            <pc:docMk/>
            <pc:sldMk cId="4173443558" sldId="318"/>
            <ac:spMk id="32" creationId="{BC4C4868-CB8F-4AF9-9CDB-8108F2C19B67}"/>
          </ac:spMkLst>
        </pc:spChg>
        <pc:spChg chg="add">
          <ac:chgData name="SONALI SHUGANI" userId="S::sonali.shugani@vision.org.in::61bb5b14-f15e-4669-9f70-db08bc74e1ee" providerId="AD" clId="Web-{61BBBE97-B77F-4E7F-B3E8-C98FC90168AD}" dt="2024-02-27T06:07:39.507" v="607"/>
          <ac:spMkLst>
            <pc:docMk/>
            <pc:sldMk cId="4173443558" sldId="318"/>
            <ac:spMk id="33" creationId="{375E0459-6403-40CD-989D-56A4407CA12E}"/>
          </ac:spMkLst>
        </pc:spChg>
        <pc:spChg chg="add">
          <ac:chgData name="SONALI SHUGANI" userId="S::sonali.shugani@vision.org.in::61bb5b14-f15e-4669-9f70-db08bc74e1ee" providerId="AD" clId="Web-{61BBBE97-B77F-4E7F-B3E8-C98FC90168AD}" dt="2024-02-27T06:07:39.507" v="607"/>
          <ac:spMkLst>
            <pc:docMk/>
            <pc:sldMk cId="4173443558" sldId="318"/>
            <ac:spMk id="34" creationId="{53E5B1A8-3AC9-4BD1-9BBC-78CA94F2D1BA}"/>
          </ac:spMkLst>
        </pc:spChg>
        <pc:spChg chg="add mod">
          <ac:chgData name="SONALI SHUGANI" userId="S::sonali.shugani@vision.org.in::61bb5b14-f15e-4669-9f70-db08bc74e1ee" providerId="AD" clId="Web-{61BBBE97-B77F-4E7F-B3E8-C98FC90168AD}" dt="2024-02-27T06:08:42.992" v="620"/>
          <ac:spMkLst>
            <pc:docMk/>
            <pc:sldMk cId="4173443558" sldId="318"/>
            <ac:spMk id="35" creationId="{00228969-47A7-F37C-5964-3D5BBA836714}"/>
          </ac:spMkLst>
        </pc:spChg>
        <pc:graphicFrameChg chg="add del">
          <ac:chgData name="SONALI SHUGANI" userId="S::sonali.shugani@vision.org.in::61bb5b14-f15e-4669-9f70-db08bc74e1ee" providerId="AD" clId="Web-{61BBBE97-B77F-4E7F-B3E8-C98FC90168AD}" dt="2024-02-27T06:07:39.491" v="606"/>
          <ac:graphicFrameMkLst>
            <pc:docMk/>
            <pc:sldMk cId="4173443558" sldId="318"/>
            <ac:graphicFrameMk id="18" creationId="{E9E87F4D-79E8-1121-3AD1-D5A239B0E4CE}"/>
          </ac:graphicFrameMkLst>
        </pc:graphicFrameChg>
        <pc:picChg chg="add del">
          <ac:chgData name="SONALI SHUGANI" userId="S::sonali.shugani@vision.org.in::61bb5b14-f15e-4669-9f70-db08bc74e1ee" providerId="AD" clId="Web-{61BBBE97-B77F-4E7F-B3E8-C98FC90168AD}" dt="2024-02-27T06:07:36.194" v="604"/>
          <ac:picMkLst>
            <pc:docMk/>
            <pc:sldMk cId="4173443558" sldId="318"/>
            <ac:picMk id="20" creationId="{DB2A9FB9-4529-462E-9C09-D9FC7A55D2BB}"/>
          </ac:picMkLst>
        </pc:picChg>
      </pc:sldChg>
      <pc:sldChg chg="new">
        <pc:chgData name="SONALI SHUGANI" userId="S::sonali.shugani@vision.org.in::61bb5b14-f15e-4669-9f70-db08bc74e1ee" providerId="AD" clId="Web-{61BBBE97-B77F-4E7F-B3E8-C98FC90168AD}" dt="2024-02-27T06:09:31.994" v="622"/>
        <pc:sldMkLst>
          <pc:docMk/>
          <pc:sldMk cId="3533239020" sldId="319"/>
        </pc:sldMkLst>
      </pc:sldChg>
      <pc:sldChg chg="del">
        <pc:chgData name="SONALI SHUGANI" userId="S::sonali.shugani@vision.org.in::61bb5b14-f15e-4669-9f70-db08bc74e1ee" providerId="AD" clId="Web-{61BBBE97-B77F-4E7F-B3E8-C98FC90168AD}" dt="2024-02-27T05:29:01.550" v="430"/>
        <pc:sldMkLst>
          <pc:docMk/>
          <pc:sldMk cId="3969996159" sldId="319"/>
        </pc:sldMkLst>
      </pc:sldChg>
      <pc:sldChg chg="del">
        <pc:chgData name="SONALI SHUGANI" userId="S::sonali.shugani@vision.org.in::61bb5b14-f15e-4669-9f70-db08bc74e1ee" providerId="AD" clId="Web-{61BBBE97-B77F-4E7F-B3E8-C98FC90168AD}" dt="2024-02-27T05:29:01.550" v="429"/>
        <pc:sldMkLst>
          <pc:docMk/>
          <pc:sldMk cId="2498021601" sldId="321"/>
        </pc:sldMkLst>
      </pc:sldChg>
      <pc:sldChg chg="del">
        <pc:chgData name="SONALI SHUGANI" userId="S::sonali.shugani@vision.org.in::61bb5b14-f15e-4669-9f70-db08bc74e1ee" providerId="AD" clId="Web-{61BBBE97-B77F-4E7F-B3E8-C98FC90168AD}" dt="2024-02-27T05:29:01.535" v="428"/>
        <pc:sldMkLst>
          <pc:docMk/>
          <pc:sldMk cId="1686213229" sldId="322"/>
        </pc:sldMkLst>
      </pc:sldChg>
      <pc:sldMasterChg chg="del delSldLayout">
        <pc:chgData name="SONALI SHUGANI" userId="S::sonali.shugani@vision.org.in::61bb5b14-f15e-4669-9f70-db08bc74e1ee" providerId="AD" clId="Web-{61BBBE97-B77F-4E7F-B3E8-C98FC90168AD}" dt="2024-02-27T05:54:58.713" v="517"/>
        <pc:sldMasterMkLst>
          <pc:docMk/>
          <pc:sldMasterMk cId="154833434" sldId="2147483650"/>
        </pc:sldMasterMkLst>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631799807" sldId="2147483651"/>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1681789449" sldId="2147483653"/>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071868441" sldId="2147483656"/>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1581182869" sldId="2147483657"/>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745005521" sldId="2147483658"/>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234670087" sldId="2147483659"/>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333964501" sldId="2147483663"/>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552850918" sldId="2147483668"/>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372898826" sldId="2147483676"/>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433189165" sldId="2147483680"/>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3116296531" sldId="2147483685"/>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1686733275" sldId="2147483686"/>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3183620452" sldId="2147483687"/>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207104535" sldId="2147483688"/>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203958812" sldId="2147483689"/>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586650709" sldId="2147483691"/>
          </pc:sldLayoutMkLst>
        </pc:sldLayoutChg>
        <pc:sldLayoutChg chg="del">
          <pc:chgData name="SONALI SHUGANI" userId="S::sonali.shugani@vision.org.in::61bb5b14-f15e-4669-9f70-db08bc74e1ee" providerId="AD" clId="Web-{61BBBE97-B77F-4E7F-B3E8-C98FC90168AD}" dt="2024-02-27T05:54:58.713" v="517"/>
          <pc:sldLayoutMkLst>
            <pc:docMk/>
            <pc:sldMasterMk cId="154833434" sldId="2147483650"/>
            <pc:sldLayoutMk cId="2767508154" sldId="2147483692"/>
          </pc:sldLayoutMkLst>
        </pc:sldLayoutChg>
      </pc:sldMasterChg>
      <pc:sldMasterChg chg="add addSldLayout modSldLayout">
        <pc:chgData name="SONALI SHUGANI" userId="S::sonali.shugani@vision.org.in::61bb5b14-f15e-4669-9f70-db08bc74e1ee" providerId="AD" clId="Web-{61BBBE97-B77F-4E7F-B3E8-C98FC90168AD}" dt="2024-02-27T05:54:58.713" v="517"/>
        <pc:sldMasterMkLst>
          <pc:docMk/>
          <pc:sldMasterMk cId="660589649" sldId="2147483693"/>
        </pc:sldMasterMkLst>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4240501623" sldId="2147483694"/>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2250163446" sldId="2147483695"/>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2418568224" sldId="2147483696"/>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4206811120" sldId="2147483697"/>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952452597" sldId="2147483698"/>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840427380" sldId="2147483699"/>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2374319051" sldId="2147483700"/>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85418166" sldId="2147483701"/>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26802644" sldId="2147483702"/>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4214349340" sldId="2147483703"/>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2214730201" sldId="2147483704"/>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1696963805" sldId="2147483705"/>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342030513" sldId="2147483706"/>
          </pc:sldLayoutMkLst>
        </pc:sldLayoutChg>
        <pc:sldLayoutChg chg="add mod replId">
          <pc:chgData name="SONALI SHUGANI" userId="S::sonali.shugani@vision.org.in::61bb5b14-f15e-4669-9f70-db08bc74e1ee" providerId="AD" clId="Web-{61BBBE97-B77F-4E7F-B3E8-C98FC90168AD}" dt="2024-02-27T05:54:58.713" v="517"/>
          <pc:sldLayoutMkLst>
            <pc:docMk/>
            <pc:sldMasterMk cId="660589649" sldId="2147483693"/>
            <pc:sldLayoutMk cId="3484120984" sldId="2147483707"/>
          </pc:sldLayoutMkLst>
        </pc:sldLayoutChg>
      </pc:sldMasterChg>
    </pc:docChg>
  </pc:docChgLst>
  <pc:docChgLst>
    <pc:chgData name="SONALI SHUGANI" userId="S::sonali.shugani@vision.org.in::61bb5b14-f15e-4669-9f70-db08bc74e1ee" providerId="AD" clId="Web-{53CA6BCB-B078-786C-CB16-487F78449CD3}"/>
    <pc:docChg chg="addSld modSld">
      <pc:chgData name="SONALI SHUGANI" userId="S::sonali.shugani@vision.org.in::61bb5b14-f15e-4669-9f70-db08bc74e1ee" providerId="AD" clId="Web-{53CA6BCB-B078-786C-CB16-487F78449CD3}" dt="2024-02-29T04:56:19.478" v="312"/>
      <pc:docMkLst>
        <pc:docMk/>
      </pc:docMkLst>
      <pc:sldChg chg="addSp delSp modSp new mod setBg">
        <pc:chgData name="SONALI SHUGANI" userId="S::sonali.shugani@vision.org.in::61bb5b14-f15e-4669-9f70-db08bc74e1ee" providerId="AD" clId="Web-{53CA6BCB-B078-786C-CB16-487F78449CD3}" dt="2024-02-29T04:23:49.709" v="156" actId="14100"/>
        <pc:sldMkLst>
          <pc:docMk/>
          <pc:sldMk cId="27281666" sldId="326"/>
        </pc:sldMkLst>
        <pc:spChg chg="mod">
          <ac:chgData name="SONALI SHUGANI" userId="S::sonali.shugani@vision.org.in::61bb5b14-f15e-4669-9f70-db08bc74e1ee" providerId="AD" clId="Web-{53CA6BCB-B078-786C-CB16-487F78449CD3}" dt="2024-02-29T04:23:17.817" v="149" actId="14100"/>
          <ac:spMkLst>
            <pc:docMk/>
            <pc:sldMk cId="27281666" sldId="326"/>
            <ac:spMk id="2" creationId="{FCFE1294-7DAD-DE82-F7FE-00FB984CBA8E}"/>
          </ac:spMkLst>
        </pc:spChg>
        <pc:spChg chg="mod ord">
          <ac:chgData name="SONALI SHUGANI" userId="S::sonali.shugani@vision.org.in::61bb5b14-f15e-4669-9f70-db08bc74e1ee" providerId="AD" clId="Web-{53CA6BCB-B078-786C-CB16-487F78449CD3}" dt="2024-02-29T04:23:49.709" v="156" actId="14100"/>
          <ac:spMkLst>
            <pc:docMk/>
            <pc:sldMk cId="27281666" sldId="326"/>
            <ac:spMk id="3" creationId="{39DC2661-3053-3726-E3DE-67091ED9F27F}"/>
          </ac:spMkLst>
        </pc:spChg>
        <pc:spChg chg="add del">
          <ac:chgData name="SONALI SHUGANI" userId="S::sonali.shugani@vision.org.in::61bb5b14-f15e-4669-9f70-db08bc74e1ee" providerId="AD" clId="Web-{53CA6BCB-B078-786C-CB16-487F78449CD3}" dt="2024-02-29T04:12:57.896" v="78"/>
          <ac:spMkLst>
            <pc:docMk/>
            <pc:sldMk cId="27281666" sldId="326"/>
            <ac:spMk id="9" creationId="{979E27D9-03C7-44E2-9FF8-15D0C8506AF7}"/>
          </ac:spMkLst>
        </pc:spChg>
        <pc:spChg chg="add del">
          <ac:chgData name="SONALI SHUGANI" userId="S::sonali.shugani@vision.org.in::61bb5b14-f15e-4669-9f70-db08bc74e1ee" providerId="AD" clId="Web-{53CA6BCB-B078-786C-CB16-487F78449CD3}" dt="2024-02-29T04:12:57.896" v="78"/>
          <ac:spMkLst>
            <pc:docMk/>
            <pc:sldMk cId="27281666" sldId="326"/>
            <ac:spMk id="11" creationId="{EEBF1590-3B36-48EE-A89D-3B6F3CB256AB}"/>
          </ac:spMkLst>
        </pc:spChg>
        <pc:spChg chg="add del mod">
          <ac:chgData name="SONALI SHUGANI" userId="S::sonali.shugani@vision.org.in::61bb5b14-f15e-4669-9f70-db08bc74e1ee" providerId="AD" clId="Web-{53CA6BCB-B078-786C-CB16-487F78449CD3}" dt="2024-02-29T04:18:00.739" v="105"/>
          <ac:spMkLst>
            <pc:docMk/>
            <pc:sldMk cId="27281666" sldId="326"/>
            <ac:spMk id="12" creationId="{371965B3-A7A6-87E8-4CBF-0187B3F48334}"/>
          </ac:spMkLst>
        </pc:spChg>
        <pc:spChg chg="add del">
          <ac:chgData name="SONALI SHUGANI" userId="S::sonali.shugani@vision.org.in::61bb5b14-f15e-4669-9f70-db08bc74e1ee" providerId="AD" clId="Web-{53CA6BCB-B078-786C-CB16-487F78449CD3}" dt="2024-02-29T04:12:57.896" v="78"/>
          <ac:spMkLst>
            <pc:docMk/>
            <pc:sldMk cId="27281666" sldId="326"/>
            <ac:spMk id="13" creationId="{AC8F6C8C-AB5A-4548-942D-E3FD40ACBC49}"/>
          </ac:spMkLst>
        </pc:spChg>
        <pc:spChg chg="add del">
          <ac:chgData name="SONALI SHUGANI" userId="S::sonali.shugani@vision.org.in::61bb5b14-f15e-4669-9f70-db08bc74e1ee" providerId="AD" clId="Web-{53CA6BCB-B078-786C-CB16-487F78449CD3}" dt="2024-02-29T04:12:34.504" v="73"/>
          <ac:spMkLst>
            <pc:docMk/>
            <pc:sldMk cId="27281666" sldId="326"/>
            <ac:spMk id="18" creationId="{8B3A2D1A-45FC-4F95-B150-1C13EF2F6D09}"/>
          </ac:spMkLst>
        </pc:spChg>
        <pc:spChg chg="add del">
          <ac:chgData name="SONALI SHUGANI" userId="S::sonali.shugani@vision.org.in::61bb5b14-f15e-4669-9f70-db08bc74e1ee" providerId="AD" clId="Web-{53CA6BCB-B078-786C-CB16-487F78449CD3}" dt="2024-02-29T04:12:34.504" v="73"/>
          <ac:spMkLst>
            <pc:docMk/>
            <pc:sldMk cId="27281666" sldId="326"/>
            <ac:spMk id="20" creationId="{F3768FD5-DD7A-43C7-8DEA-1F5DB3CB5B95}"/>
          </ac:spMkLst>
        </pc:spChg>
        <pc:spChg chg="add del">
          <ac:chgData name="SONALI SHUGANI" userId="S::sonali.shugani@vision.org.in::61bb5b14-f15e-4669-9f70-db08bc74e1ee" providerId="AD" clId="Web-{53CA6BCB-B078-786C-CB16-487F78449CD3}" dt="2024-02-29T04:15:18.934" v="93"/>
          <ac:spMkLst>
            <pc:docMk/>
            <pc:sldMk cId="27281666" sldId="326"/>
            <ac:spMk id="22" creationId="{2C1BBA94-3F40-40AA-8BB9-E69E25E537C1}"/>
          </ac:spMkLst>
        </pc:spChg>
        <pc:spChg chg="add del">
          <ac:chgData name="SONALI SHUGANI" userId="S::sonali.shugani@vision.org.in::61bb5b14-f15e-4669-9f70-db08bc74e1ee" providerId="AD" clId="Web-{53CA6BCB-B078-786C-CB16-487F78449CD3}" dt="2024-02-29T04:12:48.099" v="75"/>
          <ac:spMkLst>
            <pc:docMk/>
            <pc:sldMk cId="27281666" sldId="326"/>
            <ac:spMk id="23" creationId="{73AD41DB-DF9F-49BC-85AE-6AB1840AD517}"/>
          </ac:spMkLst>
        </pc:spChg>
        <pc:spChg chg="add del">
          <ac:chgData name="SONALI SHUGANI" userId="S::sonali.shugani@vision.org.in::61bb5b14-f15e-4669-9f70-db08bc74e1ee" providerId="AD" clId="Web-{53CA6BCB-B078-786C-CB16-487F78449CD3}" dt="2024-02-29T04:12:57.896" v="77"/>
          <ac:spMkLst>
            <pc:docMk/>
            <pc:sldMk cId="27281666" sldId="326"/>
            <ac:spMk id="32" creationId="{7D07B7BC-3270-4CF3-A7AA-0937908AD58A}"/>
          </ac:spMkLst>
        </pc:spChg>
        <pc:spChg chg="add del">
          <ac:chgData name="SONALI SHUGANI" userId="S::sonali.shugani@vision.org.in::61bb5b14-f15e-4669-9f70-db08bc74e1ee" providerId="AD" clId="Web-{53CA6BCB-B078-786C-CB16-487F78449CD3}" dt="2024-02-29T04:15:18.934" v="93"/>
          <ac:spMkLst>
            <pc:docMk/>
            <pc:sldMk cId="27281666" sldId="326"/>
            <ac:spMk id="36" creationId="{7FEAE179-C525-48F3-AD47-0E9E2B6F2E2E}"/>
          </ac:spMkLst>
        </pc:spChg>
        <pc:spChg chg="add del">
          <ac:chgData name="SONALI SHUGANI" userId="S::sonali.shugani@vision.org.in::61bb5b14-f15e-4669-9f70-db08bc74e1ee" providerId="AD" clId="Web-{53CA6BCB-B078-786C-CB16-487F78449CD3}" dt="2024-02-29T04:15:18.934" v="93"/>
          <ac:spMkLst>
            <pc:docMk/>
            <pc:sldMk cId="27281666" sldId="326"/>
            <ac:spMk id="37" creationId="{95C8260E-968F-44E8-A823-ABB431311926}"/>
          </ac:spMkLst>
        </pc:spChg>
        <pc:spChg chg="add del">
          <ac:chgData name="SONALI SHUGANI" userId="S::sonali.shugani@vision.org.in::61bb5b14-f15e-4669-9f70-db08bc74e1ee" providerId="AD" clId="Web-{53CA6BCB-B078-786C-CB16-487F78449CD3}" dt="2024-02-29T04:15:18.934" v="93"/>
          <ac:spMkLst>
            <pc:docMk/>
            <pc:sldMk cId="27281666" sldId="326"/>
            <ac:spMk id="38" creationId="{FE43805F-24A6-46A4-B19B-54F28347355C}"/>
          </ac:spMkLst>
        </pc:spChg>
        <pc:spChg chg="add del">
          <ac:chgData name="SONALI SHUGANI" userId="S::sonali.shugani@vision.org.in::61bb5b14-f15e-4669-9f70-db08bc74e1ee" providerId="AD" clId="Web-{53CA6BCB-B078-786C-CB16-487F78449CD3}" dt="2024-02-29T04:16:56.970" v="99"/>
          <ac:spMkLst>
            <pc:docMk/>
            <pc:sldMk cId="27281666" sldId="326"/>
            <ac:spMk id="43" creationId="{1B15ED52-F352-441B-82BF-E0EA34836D08}"/>
          </ac:spMkLst>
        </pc:spChg>
        <pc:spChg chg="add del">
          <ac:chgData name="SONALI SHUGANI" userId="S::sonali.shugani@vision.org.in::61bb5b14-f15e-4669-9f70-db08bc74e1ee" providerId="AD" clId="Web-{53CA6BCB-B078-786C-CB16-487F78449CD3}" dt="2024-02-29T04:16:56.970" v="99"/>
          <ac:spMkLst>
            <pc:docMk/>
            <pc:sldMk cId="27281666" sldId="326"/>
            <ac:spMk id="45" creationId="{3B2E3793-BFE6-45A2-9B7B-E18844431C99}"/>
          </ac:spMkLst>
        </pc:spChg>
        <pc:spChg chg="add del">
          <ac:chgData name="SONALI SHUGANI" userId="S::sonali.shugani@vision.org.in::61bb5b14-f15e-4669-9f70-db08bc74e1ee" providerId="AD" clId="Web-{53CA6BCB-B078-786C-CB16-487F78449CD3}" dt="2024-02-29T04:16:56.970" v="99"/>
          <ac:spMkLst>
            <pc:docMk/>
            <pc:sldMk cId="27281666" sldId="326"/>
            <ac:spMk id="47" creationId="{BC4C4868-CB8F-4AF9-9CDB-8108F2C19B67}"/>
          </ac:spMkLst>
        </pc:spChg>
        <pc:spChg chg="add del">
          <ac:chgData name="SONALI SHUGANI" userId="S::sonali.shugani@vision.org.in::61bb5b14-f15e-4669-9f70-db08bc74e1ee" providerId="AD" clId="Web-{53CA6BCB-B078-786C-CB16-487F78449CD3}" dt="2024-02-29T04:16:56.970" v="99"/>
          <ac:spMkLst>
            <pc:docMk/>
            <pc:sldMk cId="27281666" sldId="326"/>
            <ac:spMk id="49" creationId="{375E0459-6403-40CD-989D-56A4407CA12E}"/>
          </ac:spMkLst>
        </pc:spChg>
        <pc:spChg chg="add del">
          <ac:chgData name="SONALI SHUGANI" userId="S::sonali.shugani@vision.org.in::61bb5b14-f15e-4669-9f70-db08bc74e1ee" providerId="AD" clId="Web-{53CA6BCB-B078-786C-CB16-487F78449CD3}" dt="2024-02-29T04:16:56.970" v="99"/>
          <ac:spMkLst>
            <pc:docMk/>
            <pc:sldMk cId="27281666" sldId="326"/>
            <ac:spMk id="51" creationId="{53E5B1A8-3AC9-4BD1-9BBC-78CA94F2D1BA}"/>
          </ac:spMkLst>
        </pc:spChg>
        <pc:spChg chg="add del">
          <ac:chgData name="SONALI SHUGANI" userId="S::sonali.shugani@vision.org.in::61bb5b14-f15e-4669-9f70-db08bc74e1ee" providerId="AD" clId="Web-{53CA6BCB-B078-786C-CB16-487F78449CD3}" dt="2024-02-29T04:16:56.892" v="98"/>
          <ac:spMkLst>
            <pc:docMk/>
            <pc:sldMk cId="27281666" sldId="326"/>
            <ac:spMk id="56" creationId="{8B3A2D1A-45FC-4F95-B150-1C13EF2F6D09}"/>
          </ac:spMkLst>
        </pc:spChg>
        <pc:spChg chg="add del">
          <ac:chgData name="SONALI SHUGANI" userId="S::sonali.shugani@vision.org.in::61bb5b14-f15e-4669-9f70-db08bc74e1ee" providerId="AD" clId="Web-{53CA6BCB-B078-786C-CB16-487F78449CD3}" dt="2024-02-29T04:16:56.892" v="98"/>
          <ac:spMkLst>
            <pc:docMk/>
            <pc:sldMk cId="27281666" sldId="326"/>
            <ac:spMk id="58" creationId="{F3768FD5-DD7A-43C7-8DEA-1F5DB3CB5B95}"/>
          </ac:spMkLst>
        </pc:spChg>
        <pc:spChg chg="add del">
          <ac:chgData name="SONALI SHUGANI" userId="S::sonali.shugani@vision.org.in::61bb5b14-f15e-4669-9f70-db08bc74e1ee" providerId="AD" clId="Web-{53CA6BCB-B078-786C-CB16-487F78449CD3}" dt="2024-02-29T04:20:07.886" v="110"/>
          <ac:spMkLst>
            <pc:docMk/>
            <pc:sldMk cId="27281666" sldId="326"/>
            <ac:spMk id="60" creationId="{9A0D773F-7A7D-4DBB-9DEA-86BB8B8F4BC8}"/>
          </ac:spMkLst>
        </pc:spChg>
        <pc:spChg chg="add del">
          <ac:chgData name="SONALI SHUGANI" userId="S::sonali.shugani@vision.org.in::61bb5b14-f15e-4669-9f70-db08bc74e1ee" providerId="AD" clId="Web-{53CA6BCB-B078-786C-CB16-487F78449CD3}" dt="2024-02-29T04:20:07.886" v="110"/>
          <ac:spMkLst>
            <pc:docMk/>
            <pc:sldMk cId="27281666" sldId="326"/>
            <ac:spMk id="61" creationId="{7FF47CB7-972F-479F-A36D-9E72D26EC8DA}"/>
          </ac:spMkLst>
        </pc:spChg>
        <pc:spChg chg="add del">
          <ac:chgData name="SONALI SHUGANI" userId="S::sonali.shugani@vision.org.in::61bb5b14-f15e-4669-9f70-db08bc74e1ee" providerId="AD" clId="Web-{53CA6BCB-B078-786C-CB16-487F78449CD3}" dt="2024-02-29T04:20:07.886" v="110"/>
          <ac:spMkLst>
            <pc:docMk/>
            <pc:sldMk cId="27281666" sldId="326"/>
            <ac:spMk id="62" creationId="{0D153B68-5844-490D-8E67-F616D6D721CA}"/>
          </ac:spMkLst>
        </pc:spChg>
        <pc:spChg chg="add">
          <ac:chgData name="SONALI SHUGANI" userId="S::sonali.shugani@vision.org.in::61bb5b14-f15e-4669-9f70-db08bc74e1ee" providerId="AD" clId="Web-{53CA6BCB-B078-786C-CB16-487F78449CD3}" dt="2024-02-29T04:20:07.886" v="110"/>
          <ac:spMkLst>
            <pc:docMk/>
            <pc:sldMk cId="27281666" sldId="326"/>
            <ac:spMk id="67" creationId="{3346177D-ADC4-4968-B747-5CFCD390B5B9}"/>
          </ac:spMkLst>
        </pc:spChg>
        <pc:spChg chg="add">
          <ac:chgData name="SONALI SHUGANI" userId="S::sonali.shugani@vision.org.in::61bb5b14-f15e-4669-9f70-db08bc74e1ee" providerId="AD" clId="Web-{53CA6BCB-B078-786C-CB16-487F78449CD3}" dt="2024-02-29T04:20:07.886" v="110"/>
          <ac:spMkLst>
            <pc:docMk/>
            <pc:sldMk cId="27281666" sldId="326"/>
            <ac:spMk id="69" creationId="{0844A943-BF79-4FEA-ABB1-3BD54D236606}"/>
          </ac:spMkLst>
        </pc:spChg>
        <pc:spChg chg="add">
          <ac:chgData name="SONALI SHUGANI" userId="S::sonali.shugani@vision.org.in::61bb5b14-f15e-4669-9f70-db08bc74e1ee" providerId="AD" clId="Web-{53CA6BCB-B078-786C-CB16-487F78449CD3}" dt="2024-02-29T04:20:07.886" v="110"/>
          <ac:spMkLst>
            <pc:docMk/>
            <pc:sldMk cId="27281666" sldId="326"/>
            <ac:spMk id="71" creationId="{6437CC72-F4A8-4DC3-AFAB-D22C482C8100}"/>
          </ac:spMkLst>
        </pc:spChg>
        <pc:grpChg chg="add del">
          <ac:chgData name="SONALI SHUGANI" userId="S::sonali.shugani@vision.org.in::61bb5b14-f15e-4669-9f70-db08bc74e1ee" providerId="AD" clId="Web-{53CA6BCB-B078-786C-CB16-487F78449CD3}" dt="2024-02-29T04:12:48.099" v="75"/>
          <ac:grpSpMkLst>
            <pc:docMk/>
            <pc:sldMk cId="27281666" sldId="326"/>
            <ac:grpSpMk id="24" creationId="{A4AE1828-51FD-4AD7-BCF6-9AF5C696CE5D}"/>
          </ac:grpSpMkLst>
        </pc:grpChg>
        <pc:grpChg chg="add del">
          <ac:chgData name="SONALI SHUGANI" userId="S::sonali.shugani@vision.org.in::61bb5b14-f15e-4669-9f70-db08bc74e1ee" providerId="AD" clId="Web-{53CA6BCB-B078-786C-CB16-487F78449CD3}" dt="2024-02-29T04:12:57.896" v="77"/>
          <ac:grpSpMkLst>
            <pc:docMk/>
            <pc:sldMk cId="27281666" sldId="326"/>
            <ac:grpSpMk id="33" creationId="{108BB4D4-D71A-48F5-B2D2-45D2D78F4C20}"/>
          </ac:grpSpMkLst>
        </pc:grpChg>
        <pc:grpChg chg="add del">
          <ac:chgData name="SONALI SHUGANI" userId="S::sonali.shugani@vision.org.in::61bb5b14-f15e-4669-9f70-db08bc74e1ee" providerId="AD" clId="Web-{53CA6BCB-B078-786C-CB16-487F78449CD3}" dt="2024-02-29T04:12:57.896" v="77"/>
          <ac:grpSpMkLst>
            <pc:docMk/>
            <pc:sldMk cId="27281666" sldId="326"/>
            <ac:grpSpMk id="34" creationId="{E27AF472-EAE3-4572-AB69-B92BD10DBC6D}"/>
          </ac:grpSpMkLst>
        </pc:grpChg>
        <pc:picChg chg="add del mod modCrop">
          <ac:chgData name="SONALI SHUGANI" userId="S::sonali.shugani@vision.org.in::61bb5b14-f15e-4669-9f70-db08bc74e1ee" providerId="AD" clId="Web-{53CA6BCB-B078-786C-CB16-487F78449CD3}" dt="2024-02-29T04:11:58.518" v="69"/>
          <ac:picMkLst>
            <pc:docMk/>
            <pc:sldMk cId="27281666" sldId="326"/>
            <ac:picMk id="4" creationId="{047147E2-1C81-5F76-F428-3344306C1C1F}"/>
          </ac:picMkLst>
        </pc:picChg>
        <pc:picChg chg="add del mod">
          <ac:chgData name="SONALI SHUGANI" userId="S::sonali.shugani@vision.org.in::61bb5b14-f15e-4669-9f70-db08bc74e1ee" providerId="AD" clId="Web-{53CA6BCB-B078-786C-CB16-487F78449CD3}" dt="2024-02-29T04:10:39.530" v="64"/>
          <ac:picMkLst>
            <pc:docMk/>
            <pc:sldMk cId="27281666" sldId="326"/>
            <ac:picMk id="5" creationId="{56C48D37-A8A0-7C0C-FC21-42E3C14BA1EB}"/>
          </ac:picMkLst>
        </pc:picChg>
        <pc:picChg chg="add del mod">
          <ac:chgData name="SONALI SHUGANI" userId="S::sonali.shugani@vision.org.in::61bb5b14-f15e-4669-9f70-db08bc74e1ee" providerId="AD" clId="Web-{53CA6BCB-B078-786C-CB16-487F78449CD3}" dt="2024-02-29T04:10:30.686" v="62"/>
          <ac:picMkLst>
            <pc:docMk/>
            <pc:sldMk cId="27281666" sldId="326"/>
            <ac:picMk id="6" creationId="{BD944458-9B33-807D-C3E0-6A772AEF42C0}"/>
          </ac:picMkLst>
        </pc:picChg>
        <pc:picChg chg="add del mod ord modCrop">
          <ac:chgData name="SONALI SHUGANI" userId="S::sonali.shugani@vision.org.in::61bb5b14-f15e-4669-9f70-db08bc74e1ee" providerId="AD" clId="Web-{53CA6BCB-B078-786C-CB16-487F78449CD3}" dt="2024-02-29T04:15:25.185" v="94"/>
          <ac:picMkLst>
            <pc:docMk/>
            <pc:sldMk cId="27281666" sldId="326"/>
            <ac:picMk id="7" creationId="{BEDF2250-EDD5-8040-AAD5-AAD27F683473}"/>
          </ac:picMkLst>
        </pc:picChg>
        <pc:picChg chg="add del mod">
          <ac:chgData name="SONALI SHUGANI" userId="S::sonali.shugani@vision.org.in::61bb5b14-f15e-4669-9f70-db08bc74e1ee" providerId="AD" clId="Web-{53CA6BCB-B078-786C-CB16-487F78449CD3}" dt="2024-02-29T04:17:06.471" v="100"/>
          <ac:picMkLst>
            <pc:docMk/>
            <pc:sldMk cId="27281666" sldId="326"/>
            <ac:picMk id="8" creationId="{0ADB5F63-5E26-1F22-9436-681947F2F379}"/>
          </ac:picMkLst>
        </pc:picChg>
        <pc:picChg chg="add del mod">
          <ac:chgData name="SONALI SHUGANI" userId="S::sonali.shugani@vision.org.in::61bb5b14-f15e-4669-9f70-db08bc74e1ee" providerId="AD" clId="Web-{53CA6BCB-B078-786C-CB16-487F78449CD3}" dt="2024-02-29T04:18:00.739" v="106"/>
          <ac:picMkLst>
            <pc:docMk/>
            <pc:sldMk cId="27281666" sldId="326"/>
            <ac:picMk id="10" creationId="{7A46112B-E49F-6094-6862-5C6B9D59B7E6}"/>
          </ac:picMkLst>
        </pc:picChg>
        <pc:picChg chg="add mod modCrop">
          <ac:chgData name="SONALI SHUGANI" userId="S::sonali.shugani@vision.org.in::61bb5b14-f15e-4669-9f70-db08bc74e1ee" providerId="AD" clId="Web-{53CA6BCB-B078-786C-CB16-487F78449CD3}" dt="2024-02-29T04:20:07.886" v="110"/>
          <ac:picMkLst>
            <pc:docMk/>
            <pc:sldMk cId="27281666" sldId="326"/>
            <ac:picMk id="15" creationId="{5036913B-FFA1-5158-33C6-63863DE7AB97}"/>
          </ac:picMkLst>
        </pc:picChg>
      </pc:sldChg>
      <pc:sldChg chg="addSp delSp modSp new mod setBg">
        <pc:chgData name="SONALI SHUGANI" userId="S::sonali.shugani@vision.org.in::61bb5b14-f15e-4669-9f70-db08bc74e1ee" providerId="AD" clId="Web-{53CA6BCB-B078-786C-CB16-487F78449CD3}" dt="2024-02-29T04:47:52.312" v="271" actId="20577"/>
        <pc:sldMkLst>
          <pc:docMk/>
          <pc:sldMk cId="3117528348" sldId="327"/>
        </pc:sldMkLst>
        <pc:spChg chg="mod">
          <ac:chgData name="SONALI SHUGANI" userId="S::sonali.shugani@vision.org.in::61bb5b14-f15e-4669-9f70-db08bc74e1ee" providerId="AD" clId="Web-{53CA6BCB-B078-786C-CB16-487F78449CD3}" dt="2024-02-29T04:47:52.312" v="271" actId="20577"/>
          <ac:spMkLst>
            <pc:docMk/>
            <pc:sldMk cId="3117528348" sldId="327"/>
            <ac:spMk id="2" creationId="{532DDE5F-06B4-16EB-EF32-C1BE66913AE9}"/>
          </ac:spMkLst>
        </pc:spChg>
        <pc:spChg chg="del">
          <ac:chgData name="SONALI SHUGANI" userId="S::sonali.shugani@vision.org.in::61bb5b14-f15e-4669-9f70-db08bc74e1ee" providerId="AD" clId="Web-{53CA6BCB-B078-786C-CB16-487F78449CD3}" dt="2024-02-29T04:10:35.655" v="63"/>
          <ac:spMkLst>
            <pc:docMk/>
            <pc:sldMk cId="3117528348" sldId="327"/>
            <ac:spMk id="3" creationId="{AB718B21-F539-9ACE-81B5-4B40C8B17402}"/>
          </ac:spMkLst>
        </pc:spChg>
        <pc:spChg chg="add mod">
          <ac:chgData name="SONALI SHUGANI" userId="S::sonali.shugani@vision.org.in::61bb5b14-f15e-4669-9f70-db08bc74e1ee" providerId="AD" clId="Web-{53CA6BCB-B078-786C-CB16-487F78449CD3}" dt="2024-02-29T04:47:44.718" v="268" actId="20577"/>
          <ac:spMkLst>
            <pc:docMk/>
            <pc:sldMk cId="3117528348" sldId="327"/>
            <ac:spMk id="8" creationId="{649A347A-07D0-74EF-763D-3C823B68D4C1}"/>
          </ac:spMkLst>
        </pc:spChg>
        <pc:spChg chg="add del">
          <ac:chgData name="SONALI SHUGANI" userId="S::sonali.shugani@vision.org.in::61bb5b14-f15e-4669-9f70-db08bc74e1ee" providerId="AD" clId="Web-{53CA6BCB-B078-786C-CB16-487F78449CD3}" dt="2024-02-29T04:45:47.384" v="253"/>
          <ac:spMkLst>
            <pc:docMk/>
            <pc:sldMk cId="3117528348" sldId="327"/>
            <ac:spMk id="15" creationId="{04812C46-200A-4DEB-A05E-3ED6C68C2387}"/>
          </ac:spMkLst>
        </pc:spChg>
        <pc:spChg chg="add del">
          <ac:chgData name="SONALI SHUGANI" userId="S::sonali.shugani@vision.org.in::61bb5b14-f15e-4669-9f70-db08bc74e1ee" providerId="AD" clId="Web-{53CA6BCB-B078-786C-CB16-487F78449CD3}" dt="2024-02-29T04:45:47.384" v="253"/>
          <ac:spMkLst>
            <pc:docMk/>
            <pc:sldMk cId="3117528348" sldId="327"/>
            <ac:spMk id="17" creationId="{D1EA859B-E555-4109-94F3-6700E046E008}"/>
          </ac:spMkLst>
        </pc:spChg>
        <pc:spChg chg="add del">
          <ac:chgData name="SONALI SHUGANI" userId="S::sonali.shugani@vision.org.in::61bb5b14-f15e-4669-9f70-db08bc74e1ee" providerId="AD" clId="Web-{53CA6BCB-B078-786C-CB16-487F78449CD3}" dt="2024-02-29T04:47:07.435" v="261"/>
          <ac:spMkLst>
            <pc:docMk/>
            <pc:sldMk cId="3117528348" sldId="327"/>
            <ac:spMk id="22" creationId="{04812C46-200A-4DEB-A05E-3ED6C68C2387}"/>
          </ac:spMkLst>
        </pc:spChg>
        <pc:spChg chg="add del">
          <ac:chgData name="SONALI SHUGANI" userId="S::sonali.shugani@vision.org.in::61bb5b14-f15e-4669-9f70-db08bc74e1ee" providerId="AD" clId="Web-{53CA6BCB-B078-786C-CB16-487F78449CD3}" dt="2024-02-29T04:47:07.435" v="261"/>
          <ac:spMkLst>
            <pc:docMk/>
            <pc:sldMk cId="3117528348" sldId="327"/>
            <ac:spMk id="24" creationId="{D1EA859B-E555-4109-94F3-6700E046E008}"/>
          </ac:spMkLst>
        </pc:spChg>
        <pc:spChg chg="add">
          <ac:chgData name="SONALI SHUGANI" userId="S::sonali.shugani@vision.org.in::61bb5b14-f15e-4669-9f70-db08bc74e1ee" providerId="AD" clId="Web-{53CA6BCB-B078-786C-CB16-487F78449CD3}" dt="2024-02-29T04:47:07.435" v="261"/>
          <ac:spMkLst>
            <pc:docMk/>
            <pc:sldMk cId="3117528348" sldId="327"/>
            <ac:spMk id="29" creationId="{9427AF5F-9A0E-42B7-A252-FD64C9885F9C}"/>
          </ac:spMkLst>
        </pc:spChg>
        <pc:picChg chg="add del mod ord">
          <ac:chgData name="SONALI SHUGANI" userId="S::sonali.shugani@vision.org.in::61bb5b14-f15e-4669-9f70-db08bc74e1ee" providerId="AD" clId="Web-{53CA6BCB-B078-786C-CB16-487F78449CD3}" dt="2024-02-29T04:24:03.866" v="159"/>
          <ac:picMkLst>
            <pc:docMk/>
            <pc:sldMk cId="3117528348" sldId="327"/>
            <ac:picMk id="4" creationId="{D8FDDC2A-BD98-33DA-4E98-E5981C41DB33}"/>
          </ac:picMkLst>
        </pc:picChg>
        <pc:picChg chg="add del mod">
          <ac:chgData name="SONALI SHUGANI" userId="S::sonali.shugani@vision.org.in::61bb5b14-f15e-4669-9f70-db08bc74e1ee" providerId="AD" clId="Web-{53CA6BCB-B078-786C-CB16-487F78449CD3}" dt="2024-02-29T04:12:07.065" v="70"/>
          <ac:picMkLst>
            <pc:docMk/>
            <pc:sldMk cId="3117528348" sldId="327"/>
            <ac:picMk id="5" creationId="{E605577E-ECE5-FD11-A005-5367DDF4BE75}"/>
          </ac:picMkLst>
        </pc:picChg>
        <pc:picChg chg="add del mod">
          <ac:chgData name="SONALI SHUGANI" userId="S::sonali.shugani@vision.org.in::61bb5b14-f15e-4669-9f70-db08bc74e1ee" providerId="AD" clId="Web-{53CA6BCB-B078-786C-CB16-487F78449CD3}" dt="2024-02-29T04:23:57.085" v="157"/>
          <ac:picMkLst>
            <pc:docMk/>
            <pc:sldMk cId="3117528348" sldId="327"/>
            <ac:picMk id="6" creationId="{68C76E93-C26C-B019-9D89-5A1F2FD8A16B}"/>
          </ac:picMkLst>
        </pc:picChg>
        <pc:picChg chg="add del mod">
          <ac:chgData name="SONALI SHUGANI" userId="S::sonali.shugani@vision.org.in::61bb5b14-f15e-4669-9f70-db08bc74e1ee" providerId="AD" clId="Web-{53CA6BCB-B078-786C-CB16-487F78449CD3}" dt="2024-02-29T04:43:19.955" v="241"/>
          <ac:picMkLst>
            <pc:docMk/>
            <pc:sldMk cId="3117528348" sldId="327"/>
            <ac:picMk id="9" creationId="{5DE694BF-ADFF-5530-1D08-6B18E7DAA227}"/>
          </ac:picMkLst>
        </pc:picChg>
        <pc:picChg chg="add mod ord">
          <ac:chgData name="SONALI SHUGANI" userId="S::sonali.shugani@vision.org.in::61bb5b14-f15e-4669-9f70-db08bc74e1ee" providerId="AD" clId="Web-{53CA6BCB-B078-786C-CB16-487F78449CD3}" dt="2024-02-29T04:47:20.982" v="263" actId="14100"/>
          <ac:picMkLst>
            <pc:docMk/>
            <pc:sldMk cId="3117528348" sldId="327"/>
            <ac:picMk id="10" creationId="{7B5756ED-132E-4B83-2F17-321739CD6C77}"/>
          </ac:picMkLst>
        </pc:picChg>
      </pc:sldChg>
      <pc:sldChg chg="addSp delSp modSp new mod setBg">
        <pc:chgData name="SONALI SHUGANI" userId="S::sonali.shugani@vision.org.in::61bb5b14-f15e-4669-9f70-db08bc74e1ee" providerId="AD" clId="Web-{53CA6BCB-B078-786C-CB16-487F78449CD3}" dt="2024-02-29T04:56:03.961" v="311" actId="14100"/>
        <pc:sldMkLst>
          <pc:docMk/>
          <pc:sldMk cId="3126023110" sldId="328"/>
        </pc:sldMkLst>
        <pc:spChg chg="mod ord">
          <ac:chgData name="SONALI SHUGANI" userId="S::sonali.shugani@vision.org.in::61bb5b14-f15e-4669-9f70-db08bc74e1ee" providerId="AD" clId="Web-{53CA6BCB-B078-786C-CB16-487F78449CD3}" dt="2024-02-29T04:56:03.961" v="311" actId="14100"/>
          <ac:spMkLst>
            <pc:docMk/>
            <pc:sldMk cId="3126023110" sldId="328"/>
            <ac:spMk id="2" creationId="{D5470C67-C3E5-FFA1-185F-CCEC232D5648}"/>
          </ac:spMkLst>
        </pc:spChg>
        <pc:spChg chg="mod ord">
          <ac:chgData name="SONALI SHUGANI" userId="S::sonali.shugani@vision.org.in::61bb5b14-f15e-4669-9f70-db08bc74e1ee" providerId="AD" clId="Web-{53CA6BCB-B078-786C-CB16-487F78449CD3}" dt="2024-02-29T04:55:56.242" v="310"/>
          <ac:spMkLst>
            <pc:docMk/>
            <pc:sldMk cId="3126023110" sldId="328"/>
            <ac:spMk id="3" creationId="{871F613E-180D-B476-C71E-3CEDFB272292}"/>
          </ac:spMkLst>
        </pc:spChg>
        <pc:spChg chg="add del mod">
          <ac:chgData name="SONALI SHUGANI" userId="S::sonali.shugani@vision.org.in::61bb5b14-f15e-4669-9f70-db08bc74e1ee" providerId="AD" clId="Web-{53CA6BCB-B078-786C-CB16-487F78449CD3}" dt="2024-02-29T04:55:37.538" v="307"/>
          <ac:spMkLst>
            <pc:docMk/>
            <pc:sldMk cId="3126023110" sldId="328"/>
            <ac:spMk id="5" creationId="{EF25C7B7-8B00-B099-3A01-95EBE152BE80}"/>
          </ac:spMkLst>
        </pc:spChg>
        <pc:spChg chg="add">
          <ac:chgData name="SONALI SHUGANI" userId="S::sonali.shugani@vision.org.in::61bb5b14-f15e-4669-9f70-db08bc74e1ee" providerId="AD" clId="Web-{53CA6BCB-B078-786C-CB16-487F78449CD3}" dt="2024-02-29T04:55:56.242" v="310"/>
          <ac:spMkLst>
            <pc:docMk/>
            <pc:sldMk cId="3126023110" sldId="328"/>
            <ac:spMk id="9" creationId="{04812C46-200A-4DEB-A05E-3ED6C68C2387}"/>
          </ac:spMkLst>
        </pc:spChg>
        <pc:spChg chg="add">
          <ac:chgData name="SONALI SHUGANI" userId="S::sonali.shugani@vision.org.in::61bb5b14-f15e-4669-9f70-db08bc74e1ee" providerId="AD" clId="Web-{53CA6BCB-B078-786C-CB16-487F78449CD3}" dt="2024-02-29T04:55:56.242" v="310"/>
          <ac:spMkLst>
            <pc:docMk/>
            <pc:sldMk cId="3126023110" sldId="328"/>
            <ac:spMk id="11" creationId="{D1EA859B-E555-4109-94F3-6700E046E008}"/>
          </ac:spMkLst>
        </pc:spChg>
        <pc:picChg chg="add mod">
          <ac:chgData name="SONALI SHUGANI" userId="S::sonali.shugani@vision.org.in::61bb5b14-f15e-4669-9f70-db08bc74e1ee" providerId="AD" clId="Web-{53CA6BCB-B078-786C-CB16-487F78449CD3}" dt="2024-02-29T04:55:56.242" v="310"/>
          <ac:picMkLst>
            <pc:docMk/>
            <pc:sldMk cId="3126023110" sldId="328"/>
            <ac:picMk id="4" creationId="{810ABA1F-2136-8962-90D2-2C70A5FC9B32}"/>
          </ac:picMkLst>
        </pc:picChg>
      </pc:sldChg>
      <pc:sldChg chg="addSp modSp new mod setBg">
        <pc:chgData name="SONALI SHUGANI" userId="S::sonali.shugani@vision.org.in::61bb5b14-f15e-4669-9f70-db08bc74e1ee" providerId="AD" clId="Web-{53CA6BCB-B078-786C-CB16-487F78449CD3}" dt="2024-02-29T04:56:19.478" v="312"/>
        <pc:sldMkLst>
          <pc:docMk/>
          <pc:sldMk cId="3698927802" sldId="329"/>
        </pc:sldMkLst>
        <pc:spChg chg="mod">
          <ac:chgData name="SONALI SHUGANI" userId="S::sonali.shugani@vision.org.in::61bb5b14-f15e-4669-9f70-db08bc74e1ee" providerId="AD" clId="Web-{53CA6BCB-B078-786C-CB16-487F78449CD3}" dt="2024-02-29T04:56:19.478" v="312"/>
          <ac:spMkLst>
            <pc:docMk/>
            <pc:sldMk cId="3698927802" sldId="329"/>
            <ac:spMk id="2" creationId="{6BBC1E57-24E4-D706-62A2-FAB4A33A66F8}"/>
          </ac:spMkLst>
        </pc:spChg>
        <pc:spChg chg="mod">
          <ac:chgData name="SONALI SHUGANI" userId="S::sonali.shugani@vision.org.in::61bb5b14-f15e-4669-9f70-db08bc74e1ee" providerId="AD" clId="Web-{53CA6BCB-B078-786C-CB16-487F78449CD3}" dt="2024-02-29T04:56:19.478" v="312"/>
          <ac:spMkLst>
            <pc:docMk/>
            <pc:sldMk cId="3698927802" sldId="329"/>
            <ac:spMk id="3" creationId="{32E5DFAA-B10A-5916-41A4-9D16E10F8C44}"/>
          </ac:spMkLst>
        </pc:spChg>
        <pc:spChg chg="add">
          <ac:chgData name="SONALI SHUGANI" userId="S::sonali.shugani@vision.org.in::61bb5b14-f15e-4669-9f70-db08bc74e1ee" providerId="AD" clId="Web-{53CA6BCB-B078-786C-CB16-487F78449CD3}" dt="2024-02-29T04:56:19.478" v="312"/>
          <ac:spMkLst>
            <pc:docMk/>
            <pc:sldMk cId="3698927802" sldId="329"/>
            <ac:spMk id="8" creationId="{100EDD19-6802-4EC3-95CE-CFFAB042CFD6}"/>
          </ac:spMkLst>
        </pc:spChg>
        <pc:spChg chg="add">
          <ac:chgData name="SONALI SHUGANI" userId="S::sonali.shugani@vision.org.in::61bb5b14-f15e-4669-9f70-db08bc74e1ee" providerId="AD" clId="Web-{53CA6BCB-B078-786C-CB16-487F78449CD3}" dt="2024-02-29T04:56:19.478" v="312"/>
          <ac:spMkLst>
            <pc:docMk/>
            <pc:sldMk cId="3698927802" sldId="329"/>
            <ac:spMk id="10" creationId="{DB17E863-922E-4C26-BD64-E8FD41D28661}"/>
          </ac:spMkLst>
        </pc:spChg>
      </pc:sldChg>
    </pc:docChg>
  </pc:docChgLst>
  <pc:docChgLst>
    <pc:chgData name="SONALI SHUGANI" userId="S::sonali.shugani@vision.org.in::61bb5b14-f15e-4669-9f70-db08bc74e1ee" providerId="AD" clId="Web-{7576AD07-B2CE-E5DE-5D8F-ABC66A6AC587}"/>
    <pc:docChg chg="addSld delSld modSld">
      <pc:chgData name="SONALI SHUGANI" userId="S::sonali.shugani@vision.org.in::61bb5b14-f15e-4669-9f70-db08bc74e1ee" providerId="AD" clId="Web-{7576AD07-B2CE-E5DE-5D8F-ABC66A6AC587}" dt="2024-03-01T06:39:01.738" v="375" actId="20577"/>
      <pc:docMkLst>
        <pc:docMk/>
      </pc:docMkLst>
      <pc:sldChg chg="addSp delSp modSp new mod setBg">
        <pc:chgData name="SONALI SHUGANI" userId="S::sonali.shugani@vision.org.in::61bb5b14-f15e-4669-9f70-db08bc74e1ee" providerId="AD" clId="Web-{7576AD07-B2CE-E5DE-5D8F-ABC66A6AC587}" dt="2024-03-01T04:42:45.642" v="59"/>
        <pc:sldMkLst>
          <pc:docMk/>
          <pc:sldMk cId="346052311" sldId="330"/>
        </pc:sldMkLst>
        <pc:spChg chg="mod">
          <ac:chgData name="SONALI SHUGANI" userId="S::sonali.shugani@vision.org.in::61bb5b14-f15e-4669-9f70-db08bc74e1ee" providerId="AD" clId="Web-{7576AD07-B2CE-E5DE-5D8F-ABC66A6AC587}" dt="2024-03-01T04:42:45.642" v="59"/>
          <ac:spMkLst>
            <pc:docMk/>
            <pc:sldMk cId="346052311" sldId="330"/>
            <ac:spMk id="2" creationId="{7D203FF3-F26F-1082-D0D3-76F6D798BED9}"/>
          </ac:spMkLst>
        </pc:spChg>
        <pc:spChg chg="add del mod">
          <ac:chgData name="SONALI SHUGANI" userId="S::sonali.shugani@vision.org.in::61bb5b14-f15e-4669-9f70-db08bc74e1ee" providerId="AD" clId="Web-{7576AD07-B2CE-E5DE-5D8F-ABC66A6AC587}" dt="2024-03-01T04:42:45.642" v="59"/>
          <ac:spMkLst>
            <pc:docMk/>
            <pc:sldMk cId="346052311" sldId="330"/>
            <ac:spMk id="3" creationId="{A104ACD6-0A05-32AF-BD24-4ED78BD51B38}"/>
          </ac:spMkLst>
        </pc:spChg>
        <pc:spChg chg="add del">
          <ac:chgData name="SONALI SHUGANI" userId="S::sonali.shugani@vision.org.in::61bb5b14-f15e-4669-9f70-db08bc74e1ee" providerId="AD" clId="Web-{7576AD07-B2CE-E5DE-5D8F-ABC66A6AC587}" dt="2024-03-01T04:41:25.406" v="56"/>
          <ac:spMkLst>
            <pc:docMk/>
            <pc:sldMk cId="346052311" sldId="330"/>
            <ac:spMk id="9" creationId="{BACC6370-2D7E-4714-9D71-7542949D7D5D}"/>
          </ac:spMkLst>
        </pc:spChg>
        <pc:spChg chg="add del">
          <ac:chgData name="SONALI SHUGANI" userId="S::sonali.shugani@vision.org.in::61bb5b14-f15e-4669-9f70-db08bc74e1ee" providerId="AD" clId="Web-{7576AD07-B2CE-E5DE-5D8F-ABC66A6AC587}" dt="2024-03-01T04:40:45.686" v="52"/>
          <ac:spMkLst>
            <pc:docMk/>
            <pc:sldMk cId="346052311" sldId="330"/>
            <ac:spMk id="10" creationId="{B50AB553-2A96-4A92-96F2-93548E096954}"/>
          </ac:spMkLst>
        </pc:spChg>
        <pc:spChg chg="add del">
          <ac:chgData name="SONALI SHUGANI" userId="S::sonali.shugani@vision.org.in::61bb5b14-f15e-4669-9f70-db08bc74e1ee" providerId="AD" clId="Web-{7576AD07-B2CE-E5DE-5D8F-ABC66A6AC587}" dt="2024-03-01T04:41:25.406" v="56"/>
          <ac:spMkLst>
            <pc:docMk/>
            <pc:sldMk cId="346052311" sldId="330"/>
            <ac:spMk id="11" creationId="{256B2C21-A230-48C0-8DF1-C46611373C44}"/>
          </ac:spMkLst>
        </pc:spChg>
        <pc:spChg chg="add del">
          <ac:chgData name="SONALI SHUGANI" userId="S::sonali.shugani@vision.org.in::61bb5b14-f15e-4669-9f70-db08bc74e1ee" providerId="AD" clId="Web-{7576AD07-B2CE-E5DE-5D8F-ABC66A6AC587}" dt="2024-03-01T04:41:25.406" v="56"/>
          <ac:spMkLst>
            <pc:docMk/>
            <pc:sldMk cId="346052311" sldId="330"/>
            <ac:spMk id="13" creationId="{3847E18C-932D-4C95-AABA-FEC7C9499AD7}"/>
          </ac:spMkLst>
        </pc:spChg>
        <pc:spChg chg="add del">
          <ac:chgData name="SONALI SHUGANI" userId="S::sonali.shugani@vision.org.in::61bb5b14-f15e-4669-9f70-db08bc74e1ee" providerId="AD" clId="Web-{7576AD07-B2CE-E5DE-5D8F-ABC66A6AC587}" dt="2024-03-01T04:41:25.406" v="56"/>
          <ac:spMkLst>
            <pc:docMk/>
            <pc:sldMk cId="346052311" sldId="330"/>
            <ac:spMk id="15" creationId="{3150CB11-0C61-439E-910F-5787759E72A0}"/>
          </ac:spMkLst>
        </pc:spChg>
        <pc:spChg chg="add del">
          <ac:chgData name="SONALI SHUGANI" userId="S::sonali.shugani@vision.org.in::61bb5b14-f15e-4669-9f70-db08bc74e1ee" providerId="AD" clId="Web-{7576AD07-B2CE-E5DE-5D8F-ABC66A6AC587}" dt="2024-03-01T04:41:25.406" v="56"/>
          <ac:spMkLst>
            <pc:docMk/>
            <pc:sldMk cId="346052311" sldId="330"/>
            <ac:spMk id="17" creationId="{43F8A58B-5155-44CE-A5FF-7647B47D0A7A}"/>
          </ac:spMkLst>
        </pc:spChg>
        <pc:spChg chg="add del">
          <ac:chgData name="SONALI SHUGANI" userId="S::sonali.shugani@vision.org.in::61bb5b14-f15e-4669-9f70-db08bc74e1ee" providerId="AD" clId="Web-{7576AD07-B2CE-E5DE-5D8F-ABC66A6AC587}" dt="2024-03-01T04:41:25.406" v="56"/>
          <ac:spMkLst>
            <pc:docMk/>
            <pc:sldMk cId="346052311" sldId="330"/>
            <ac:spMk id="19" creationId="{443F2ACA-E6D6-4028-82DD-F03C262D5DE6}"/>
          </ac:spMkLst>
        </pc:spChg>
        <pc:spChg chg="add">
          <ac:chgData name="SONALI SHUGANI" userId="S::sonali.shugani@vision.org.in::61bb5b14-f15e-4669-9f70-db08bc74e1ee" providerId="AD" clId="Web-{7576AD07-B2CE-E5DE-5D8F-ABC66A6AC587}" dt="2024-03-01T04:42:45.642" v="59"/>
          <ac:spMkLst>
            <pc:docMk/>
            <pc:sldMk cId="346052311" sldId="330"/>
            <ac:spMk id="66" creationId="{DF8BC164-E230-753F-2C7E-B4EE7BA77CF1}"/>
          </ac:spMkLst>
        </pc:spChg>
        <pc:graphicFrameChg chg="add del">
          <ac:chgData name="SONALI SHUGANI" userId="S::sonali.shugani@vision.org.in::61bb5b14-f15e-4669-9f70-db08bc74e1ee" providerId="AD" clId="Web-{7576AD07-B2CE-E5DE-5D8F-ABC66A6AC587}" dt="2024-03-01T04:40:45.686" v="52"/>
          <ac:graphicFrameMkLst>
            <pc:docMk/>
            <pc:sldMk cId="346052311" sldId="330"/>
            <ac:graphicFrameMk id="5" creationId="{3C9C5A48-7C61-7367-D8EC-98100A1B4981}"/>
          </ac:graphicFrameMkLst>
        </pc:graphicFrameChg>
        <pc:graphicFrameChg chg="add del">
          <ac:chgData name="SONALI SHUGANI" userId="S::sonali.shugani@vision.org.in::61bb5b14-f15e-4669-9f70-db08bc74e1ee" providerId="AD" clId="Web-{7576AD07-B2CE-E5DE-5D8F-ABC66A6AC587}" dt="2024-03-01T04:40:58.499" v="54"/>
          <ac:graphicFrameMkLst>
            <pc:docMk/>
            <pc:sldMk cId="346052311" sldId="330"/>
            <ac:graphicFrameMk id="12" creationId="{9EBF9CE3-02FE-AA57-2DF7-0C853A273D01}"/>
          </ac:graphicFrameMkLst>
        </pc:graphicFrameChg>
        <pc:graphicFrameChg chg="add del">
          <ac:chgData name="SONALI SHUGANI" userId="S::sonali.shugani@vision.org.in::61bb5b14-f15e-4669-9f70-db08bc74e1ee" providerId="AD" clId="Web-{7576AD07-B2CE-E5DE-5D8F-ABC66A6AC587}" dt="2024-03-01T04:41:25.406" v="56"/>
          <ac:graphicFrameMkLst>
            <pc:docMk/>
            <pc:sldMk cId="346052311" sldId="330"/>
            <ac:graphicFrameMk id="14" creationId="{09AB70E0-1E33-42C6-76D2-8F97ECDA4CFA}"/>
          </ac:graphicFrameMkLst>
        </pc:graphicFrameChg>
        <pc:picChg chg="add del">
          <ac:chgData name="SONALI SHUGANI" userId="S::sonali.shugani@vision.org.in::61bb5b14-f15e-4669-9f70-db08bc74e1ee" providerId="AD" clId="Web-{7576AD07-B2CE-E5DE-5D8F-ABC66A6AC587}" dt="2024-03-01T04:40:45.686" v="52"/>
          <ac:picMkLst>
            <pc:docMk/>
            <pc:sldMk cId="346052311" sldId="330"/>
            <ac:picMk id="6" creationId="{2A0C9707-D446-7708-1B51-71ECF920CB99}"/>
          </ac:picMkLst>
        </pc:picChg>
        <pc:picChg chg="add mod">
          <ac:chgData name="SONALI SHUGANI" userId="S::sonali.shugani@vision.org.in::61bb5b14-f15e-4669-9f70-db08bc74e1ee" providerId="AD" clId="Web-{7576AD07-B2CE-E5DE-5D8F-ABC66A6AC587}" dt="2024-03-01T04:42:45.642" v="59"/>
          <ac:picMkLst>
            <pc:docMk/>
            <pc:sldMk cId="346052311" sldId="330"/>
            <ac:picMk id="59" creationId="{4BC5C203-8E6A-385A-B8FA-0259AAC456FE}"/>
          </ac:picMkLst>
        </pc:picChg>
        <pc:cxnChg chg="add">
          <ac:chgData name="SONALI SHUGANI" userId="S::sonali.shugani@vision.org.in::61bb5b14-f15e-4669-9f70-db08bc74e1ee" providerId="AD" clId="Web-{7576AD07-B2CE-E5DE-5D8F-ABC66A6AC587}" dt="2024-03-01T04:42:45.642" v="59"/>
          <ac:cxnSpMkLst>
            <pc:docMk/>
            <pc:sldMk cId="346052311" sldId="330"/>
            <ac:cxnSpMk id="64" creationId="{FC23E3B9-5ABF-58B3-E2B0-E9A5DAA90037}"/>
          </ac:cxnSpMkLst>
        </pc:cxnChg>
      </pc:sldChg>
      <pc:sldChg chg="addSp delSp modSp new">
        <pc:chgData name="SONALI SHUGANI" userId="S::sonali.shugani@vision.org.in::61bb5b14-f15e-4669-9f70-db08bc74e1ee" providerId="AD" clId="Web-{7576AD07-B2CE-E5DE-5D8F-ABC66A6AC587}" dt="2024-03-01T05:15:03.721" v="313" actId="20577"/>
        <pc:sldMkLst>
          <pc:docMk/>
          <pc:sldMk cId="2391170348" sldId="331"/>
        </pc:sldMkLst>
        <pc:spChg chg="del mod">
          <ac:chgData name="SONALI SHUGANI" userId="S::sonali.shugani@vision.org.in::61bb5b14-f15e-4669-9f70-db08bc74e1ee" providerId="AD" clId="Web-{7576AD07-B2CE-E5DE-5D8F-ABC66A6AC587}" dt="2024-03-01T04:50:30.888" v="112"/>
          <ac:spMkLst>
            <pc:docMk/>
            <pc:sldMk cId="2391170348" sldId="331"/>
            <ac:spMk id="2" creationId="{CEE98A09-D62C-0490-229C-1A7183D22C33}"/>
          </ac:spMkLst>
        </pc:spChg>
        <pc:spChg chg="mod">
          <ac:chgData name="SONALI SHUGANI" userId="S::sonali.shugani@vision.org.in::61bb5b14-f15e-4669-9f70-db08bc74e1ee" providerId="AD" clId="Web-{7576AD07-B2CE-E5DE-5D8F-ABC66A6AC587}" dt="2024-03-01T05:14:45.564" v="310" actId="20577"/>
          <ac:spMkLst>
            <pc:docMk/>
            <pc:sldMk cId="2391170348" sldId="331"/>
            <ac:spMk id="3" creationId="{F03F333A-91EF-B545-1453-16123C9C69DD}"/>
          </ac:spMkLst>
        </pc:spChg>
        <pc:spChg chg="add del mod">
          <ac:chgData name="SONALI SHUGANI" userId="S::sonali.shugani@vision.org.in::61bb5b14-f15e-4669-9f70-db08bc74e1ee" providerId="AD" clId="Web-{7576AD07-B2CE-E5DE-5D8F-ABC66A6AC587}" dt="2024-03-01T04:45:07.411" v="88"/>
          <ac:spMkLst>
            <pc:docMk/>
            <pc:sldMk cId="2391170348" sldId="331"/>
            <ac:spMk id="4" creationId="{BA804B15-4CDE-85A7-C181-2723B1DCEDD1}"/>
          </ac:spMkLst>
        </pc:spChg>
        <pc:spChg chg="add mod">
          <ac:chgData name="SONALI SHUGANI" userId="S::sonali.shugani@vision.org.in::61bb5b14-f15e-4669-9f70-db08bc74e1ee" providerId="AD" clId="Web-{7576AD07-B2CE-E5DE-5D8F-ABC66A6AC587}" dt="2024-03-01T04:57:46.133" v="156" actId="1076"/>
          <ac:spMkLst>
            <pc:docMk/>
            <pc:sldMk cId="2391170348" sldId="331"/>
            <ac:spMk id="5" creationId="{EF4F7671-1153-3E72-C6C6-7811C7477072}"/>
          </ac:spMkLst>
        </pc:spChg>
        <pc:spChg chg="add mod">
          <ac:chgData name="SONALI SHUGANI" userId="S::sonali.shugani@vision.org.in::61bb5b14-f15e-4669-9f70-db08bc74e1ee" providerId="AD" clId="Web-{7576AD07-B2CE-E5DE-5D8F-ABC66A6AC587}" dt="2024-03-01T05:15:03.721" v="313" actId="20577"/>
          <ac:spMkLst>
            <pc:docMk/>
            <pc:sldMk cId="2391170348" sldId="331"/>
            <ac:spMk id="6" creationId="{D132AF72-B00C-7097-8E0B-52A7A8A00252}"/>
          </ac:spMkLst>
        </pc:spChg>
        <pc:spChg chg="add del mod">
          <ac:chgData name="SONALI SHUGANI" userId="S::sonali.shugani@vision.org.in::61bb5b14-f15e-4669-9f70-db08bc74e1ee" providerId="AD" clId="Web-{7576AD07-B2CE-E5DE-5D8F-ABC66A6AC587}" dt="2024-03-01T04:50:37.341" v="113"/>
          <ac:spMkLst>
            <pc:docMk/>
            <pc:sldMk cId="2391170348" sldId="331"/>
            <ac:spMk id="9" creationId="{B3997324-CC45-3822-7E96-08B2DC239BA1}"/>
          </ac:spMkLst>
        </pc:spChg>
        <pc:spChg chg="add mod">
          <ac:chgData name="SONALI SHUGANI" userId="S::sonali.shugani@vision.org.in::61bb5b14-f15e-4669-9f70-db08bc74e1ee" providerId="AD" clId="Web-{7576AD07-B2CE-E5DE-5D8F-ABC66A6AC587}" dt="2024-03-01T04:57:27.101" v="154" actId="14100"/>
          <ac:spMkLst>
            <pc:docMk/>
            <pc:sldMk cId="2391170348" sldId="331"/>
            <ac:spMk id="10" creationId="{19118BF0-ED02-9323-2A37-C9D7B63A4328}"/>
          </ac:spMkLst>
        </pc:spChg>
        <pc:picChg chg="add del mod">
          <ac:chgData name="SONALI SHUGANI" userId="S::sonali.shugani@vision.org.in::61bb5b14-f15e-4669-9f70-db08bc74e1ee" providerId="AD" clId="Web-{7576AD07-B2CE-E5DE-5D8F-ABC66A6AC587}" dt="2024-03-01T04:50:15.434" v="111"/>
          <ac:picMkLst>
            <pc:docMk/>
            <pc:sldMk cId="2391170348" sldId="331"/>
            <ac:picMk id="7" creationId="{2086C146-1B26-F498-93FC-F9089F1B7F8B}"/>
          </ac:picMkLst>
        </pc:picChg>
        <pc:picChg chg="add del mod">
          <ac:chgData name="SONALI SHUGANI" userId="S::sonali.shugani@vision.org.in::61bb5b14-f15e-4669-9f70-db08bc74e1ee" providerId="AD" clId="Web-{7576AD07-B2CE-E5DE-5D8F-ABC66A6AC587}" dt="2024-03-01T04:55:14.723" v="135"/>
          <ac:picMkLst>
            <pc:docMk/>
            <pc:sldMk cId="2391170348" sldId="331"/>
            <ac:picMk id="11" creationId="{0D513BB1-F7F3-4043-C988-9E3F4609E4D4}"/>
          </ac:picMkLst>
        </pc:picChg>
        <pc:picChg chg="add del mod">
          <ac:chgData name="SONALI SHUGANI" userId="S::sonali.shugani@vision.org.in::61bb5b14-f15e-4669-9f70-db08bc74e1ee" providerId="AD" clId="Web-{7576AD07-B2CE-E5DE-5D8F-ABC66A6AC587}" dt="2024-03-01T04:55:11.613" v="134"/>
          <ac:picMkLst>
            <pc:docMk/>
            <pc:sldMk cId="2391170348" sldId="331"/>
            <ac:picMk id="12" creationId="{E1D0B593-8374-263B-48F2-2F4B90D25DC1}"/>
          </ac:picMkLst>
        </pc:picChg>
      </pc:sldChg>
      <pc:sldChg chg="addSp delSp modSp new mod modClrScheme chgLayout">
        <pc:chgData name="SONALI SHUGANI" userId="S::sonali.shugani@vision.org.in::61bb5b14-f15e-4669-9f70-db08bc74e1ee" providerId="AD" clId="Web-{7576AD07-B2CE-E5DE-5D8F-ABC66A6AC587}" dt="2024-03-01T05:14:34.517" v="308" actId="20577"/>
        <pc:sldMkLst>
          <pc:docMk/>
          <pc:sldMk cId="2839106367" sldId="332"/>
        </pc:sldMkLst>
        <pc:spChg chg="del">
          <ac:chgData name="SONALI SHUGANI" userId="S::sonali.shugani@vision.org.in::61bb5b14-f15e-4669-9f70-db08bc74e1ee" providerId="AD" clId="Web-{7576AD07-B2CE-E5DE-5D8F-ABC66A6AC587}" dt="2024-03-01T04:58:01.836" v="157"/>
          <ac:spMkLst>
            <pc:docMk/>
            <pc:sldMk cId="2839106367" sldId="332"/>
            <ac:spMk id="2" creationId="{92FF601B-F9A1-2195-34F0-A6027302FC13}"/>
          </ac:spMkLst>
        </pc:spChg>
        <pc:spChg chg="mod ord">
          <ac:chgData name="SONALI SHUGANI" userId="S::sonali.shugani@vision.org.in::61bb5b14-f15e-4669-9f70-db08bc74e1ee" providerId="AD" clId="Web-{7576AD07-B2CE-E5DE-5D8F-ABC66A6AC587}" dt="2024-03-01T05:05:46.207" v="225" actId="14100"/>
          <ac:spMkLst>
            <pc:docMk/>
            <pc:sldMk cId="2839106367" sldId="332"/>
            <ac:spMk id="3" creationId="{0DC68574-9617-0145-295E-C6408587F6E1}"/>
          </ac:spMkLst>
        </pc:spChg>
        <pc:spChg chg="add del">
          <ac:chgData name="SONALI SHUGANI" userId="S::sonali.shugani@vision.org.in::61bb5b14-f15e-4669-9f70-db08bc74e1ee" providerId="AD" clId="Web-{7576AD07-B2CE-E5DE-5D8F-ABC66A6AC587}" dt="2024-03-01T04:59:09.197" v="161"/>
          <ac:spMkLst>
            <pc:docMk/>
            <pc:sldMk cId="2839106367" sldId="332"/>
            <ac:spMk id="4" creationId="{0BCEC7DB-B361-45DB-F9DE-4FA74D6595DA}"/>
          </ac:spMkLst>
        </pc:spChg>
        <pc:spChg chg="add mod">
          <ac:chgData name="SONALI SHUGANI" userId="S::sonali.shugani@vision.org.in::61bb5b14-f15e-4669-9f70-db08bc74e1ee" providerId="AD" clId="Web-{7576AD07-B2CE-E5DE-5D8F-ABC66A6AC587}" dt="2024-03-01T05:14:34.517" v="308" actId="20577"/>
          <ac:spMkLst>
            <pc:docMk/>
            <pc:sldMk cId="2839106367" sldId="332"/>
            <ac:spMk id="5" creationId="{2A5B8599-89BE-E92D-556D-CC5E42EB4694}"/>
          </ac:spMkLst>
        </pc:spChg>
        <pc:spChg chg="add mod">
          <ac:chgData name="SONALI SHUGANI" userId="S::sonali.shugani@vision.org.in::61bb5b14-f15e-4669-9f70-db08bc74e1ee" providerId="AD" clId="Web-{7576AD07-B2CE-E5DE-5D8F-ABC66A6AC587}" dt="2024-03-01T05:02:39.577" v="202"/>
          <ac:spMkLst>
            <pc:docMk/>
            <pc:sldMk cId="2839106367" sldId="332"/>
            <ac:spMk id="6" creationId="{AD5E435D-24B5-CA23-EF31-5C8EB7364E2D}"/>
          </ac:spMkLst>
        </pc:spChg>
        <pc:spChg chg="add mod">
          <ac:chgData name="SONALI SHUGANI" userId="S::sonali.shugani@vision.org.in::61bb5b14-f15e-4669-9f70-db08bc74e1ee" providerId="AD" clId="Web-{7576AD07-B2CE-E5DE-5D8F-ABC66A6AC587}" dt="2024-03-01T05:14:23.173" v="303" actId="20577"/>
          <ac:spMkLst>
            <pc:docMk/>
            <pc:sldMk cId="2839106367" sldId="332"/>
            <ac:spMk id="7" creationId="{7D1489AC-99A3-BD08-6847-0FD112B80212}"/>
          </ac:spMkLst>
        </pc:spChg>
      </pc:sldChg>
      <pc:sldChg chg="addSp delSp modSp new mod modClrScheme chgLayout">
        <pc:chgData name="SONALI SHUGANI" userId="S::sonali.shugani@vision.org.in::61bb5b14-f15e-4669-9f70-db08bc74e1ee" providerId="AD" clId="Web-{7576AD07-B2CE-E5DE-5D8F-ABC66A6AC587}" dt="2024-03-01T05:19:34.211" v="319"/>
        <pc:sldMkLst>
          <pc:docMk/>
          <pc:sldMk cId="86319196" sldId="333"/>
        </pc:sldMkLst>
        <pc:spChg chg="add mod">
          <ac:chgData name="SONALI SHUGANI" userId="S::sonali.shugani@vision.org.in::61bb5b14-f15e-4669-9f70-db08bc74e1ee" providerId="AD" clId="Web-{7576AD07-B2CE-E5DE-5D8F-ABC66A6AC587}" dt="2024-03-01T05:12:59.749" v="289"/>
          <ac:spMkLst>
            <pc:docMk/>
            <pc:sldMk cId="86319196" sldId="333"/>
            <ac:spMk id="2" creationId="{8222D3DE-275A-7115-D894-AD89CC12D122}"/>
          </ac:spMkLst>
        </pc:spChg>
        <pc:spChg chg="add mod">
          <ac:chgData name="SONALI SHUGANI" userId="S::sonali.shugani@vision.org.in::61bb5b14-f15e-4669-9f70-db08bc74e1ee" providerId="AD" clId="Web-{7576AD07-B2CE-E5DE-5D8F-ABC66A6AC587}" dt="2024-03-01T05:13:38.328" v="296" actId="20577"/>
          <ac:spMkLst>
            <pc:docMk/>
            <pc:sldMk cId="86319196" sldId="333"/>
            <ac:spMk id="12" creationId="{9F8B7681-5091-AC04-375E-152F83B64450}"/>
          </ac:spMkLst>
        </pc:spChg>
        <pc:spChg chg="add mod">
          <ac:chgData name="SONALI SHUGANI" userId="S::sonali.shugani@vision.org.in::61bb5b14-f15e-4669-9f70-db08bc74e1ee" providerId="AD" clId="Web-{7576AD07-B2CE-E5DE-5D8F-ABC66A6AC587}" dt="2024-03-01T05:12:59.749" v="291"/>
          <ac:spMkLst>
            <pc:docMk/>
            <pc:sldMk cId="86319196" sldId="333"/>
            <ac:spMk id="13" creationId="{2B99654E-B2F2-E04C-50B8-AAA53647E170}"/>
          </ac:spMkLst>
        </pc:spChg>
        <pc:spChg chg="add mod">
          <ac:chgData name="SONALI SHUGANI" userId="S::sonali.shugani@vision.org.in::61bb5b14-f15e-4669-9f70-db08bc74e1ee" providerId="AD" clId="Web-{7576AD07-B2CE-E5DE-5D8F-ABC66A6AC587}" dt="2024-03-01T05:13:30.296" v="294" actId="20577"/>
          <ac:spMkLst>
            <pc:docMk/>
            <pc:sldMk cId="86319196" sldId="333"/>
            <ac:spMk id="14" creationId="{EF3E9053-567A-04CD-53CE-5A375BA41764}"/>
          </ac:spMkLst>
        </pc:spChg>
        <pc:spChg chg="add mod">
          <ac:chgData name="SONALI SHUGANI" userId="S::sonali.shugani@vision.org.in::61bb5b14-f15e-4669-9f70-db08bc74e1ee" providerId="AD" clId="Web-{7576AD07-B2CE-E5DE-5D8F-ABC66A6AC587}" dt="2024-03-01T05:14:10.813" v="301" actId="14100"/>
          <ac:spMkLst>
            <pc:docMk/>
            <pc:sldMk cId="86319196" sldId="333"/>
            <ac:spMk id="15" creationId="{A08E96C9-4638-23F8-0F12-3FA8EF7210F1}"/>
          </ac:spMkLst>
        </pc:spChg>
        <pc:spChg chg="add mod">
          <ac:chgData name="SONALI SHUGANI" userId="S::sonali.shugani@vision.org.in::61bb5b14-f15e-4669-9f70-db08bc74e1ee" providerId="AD" clId="Web-{7576AD07-B2CE-E5DE-5D8F-ABC66A6AC587}" dt="2024-03-01T05:13:56.313" v="298" actId="14100"/>
          <ac:spMkLst>
            <pc:docMk/>
            <pc:sldMk cId="86319196" sldId="333"/>
            <ac:spMk id="16" creationId="{EC86B2DC-E420-E012-B3E8-3A4B82C5329E}"/>
          </ac:spMkLst>
        </pc:spChg>
        <pc:spChg chg="add del mod ord">
          <ac:chgData name="SONALI SHUGANI" userId="S::sonali.shugani@vision.org.in::61bb5b14-f15e-4669-9f70-db08bc74e1ee" providerId="AD" clId="Web-{7576AD07-B2CE-E5DE-5D8F-ABC66A6AC587}" dt="2024-03-01T05:19:34.211" v="319"/>
          <ac:spMkLst>
            <pc:docMk/>
            <pc:sldMk cId="86319196" sldId="333"/>
            <ac:spMk id="17" creationId="{2D3E1F15-8A94-107C-D600-DE4DE441EDEE}"/>
          </ac:spMkLst>
        </pc:spChg>
        <pc:spChg chg="add del mod ord">
          <ac:chgData name="SONALI SHUGANI" userId="S::sonali.shugani@vision.org.in::61bb5b14-f15e-4669-9f70-db08bc74e1ee" providerId="AD" clId="Web-{7576AD07-B2CE-E5DE-5D8F-ABC66A6AC587}" dt="2024-03-01T05:19:34.211" v="319"/>
          <ac:spMkLst>
            <pc:docMk/>
            <pc:sldMk cId="86319196" sldId="333"/>
            <ac:spMk id="18" creationId="{C91D3327-2672-14E8-3E74-3F60A1BC5F55}"/>
          </ac:spMkLst>
        </pc:spChg>
        <pc:graphicFrameChg chg="add del mod modGraphic">
          <ac:chgData name="SONALI SHUGANI" userId="S::sonali.shugani@vision.org.in::61bb5b14-f15e-4669-9f70-db08bc74e1ee" providerId="AD" clId="Web-{7576AD07-B2CE-E5DE-5D8F-ABC66A6AC587}" dt="2024-03-01T05:06:48.896" v="235"/>
          <ac:graphicFrameMkLst>
            <pc:docMk/>
            <pc:sldMk cId="86319196" sldId="333"/>
            <ac:graphicFrameMk id="3" creationId="{92A62986-0301-6D6D-0140-3827820C213C}"/>
          </ac:graphicFrameMkLst>
        </pc:graphicFrameChg>
      </pc:sldChg>
      <pc:sldChg chg="new del">
        <pc:chgData name="SONALI SHUGANI" userId="S::sonali.shugani@vision.org.in::61bb5b14-f15e-4669-9f70-db08bc74e1ee" providerId="AD" clId="Web-{7576AD07-B2CE-E5DE-5D8F-ABC66A6AC587}" dt="2024-03-01T05:04:49.799" v="222"/>
        <pc:sldMkLst>
          <pc:docMk/>
          <pc:sldMk cId="1654164464" sldId="333"/>
        </pc:sldMkLst>
      </pc:sldChg>
      <pc:sldChg chg="new del">
        <pc:chgData name="SONALI SHUGANI" userId="S::sonali.shugani@vision.org.in::61bb5b14-f15e-4669-9f70-db08bc74e1ee" providerId="AD" clId="Web-{7576AD07-B2CE-E5DE-5D8F-ABC66A6AC587}" dt="2024-03-01T05:19:29.118" v="318"/>
        <pc:sldMkLst>
          <pc:docMk/>
          <pc:sldMk cId="222820008" sldId="334"/>
        </pc:sldMkLst>
      </pc:sldChg>
      <pc:sldChg chg="addSp delSp modSp new mod modClrScheme chgLayout">
        <pc:chgData name="SONALI SHUGANI" userId="S::sonali.shugani@vision.org.in::61bb5b14-f15e-4669-9f70-db08bc74e1ee" providerId="AD" clId="Web-{7576AD07-B2CE-E5DE-5D8F-ABC66A6AC587}" dt="2024-03-01T06:39:01.738" v="375" actId="20577"/>
        <pc:sldMkLst>
          <pc:docMk/>
          <pc:sldMk cId="483977118" sldId="334"/>
        </pc:sldMkLst>
        <pc:spChg chg="add mod">
          <ac:chgData name="SONALI SHUGANI" userId="S::sonali.shugani@vision.org.in::61bb5b14-f15e-4669-9f70-db08bc74e1ee" providerId="AD" clId="Web-{7576AD07-B2CE-E5DE-5D8F-ABC66A6AC587}" dt="2024-03-01T06:39:01.738" v="375" actId="20577"/>
          <ac:spMkLst>
            <pc:docMk/>
            <pc:sldMk cId="483977118" sldId="334"/>
            <ac:spMk id="2" creationId="{3F521F0A-3B2F-35E9-7728-9AF8E811F375}"/>
          </ac:spMkLst>
        </pc:spChg>
        <pc:spChg chg="add del mod">
          <ac:chgData name="SONALI SHUGANI" userId="S::sonali.shugani@vision.org.in::61bb5b14-f15e-4669-9f70-db08bc74e1ee" providerId="AD" clId="Web-{7576AD07-B2CE-E5DE-5D8F-ABC66A6AC587}" dt="2024-03-01T05:23:20.795" v="343"/>
          <ac:spMkLst>
            <pc:docMk/>
            <pc:sldMk cId="483977118" sldId="334"/>
            <ac:spMk id="3" creationId="{85FC0B00-B502-B795-F476-C02FAF70030A}"/>
          </ac:spMkLst>
        </pc:spChg>
        <pc:spChg chg="add del mod">
          <ac:chgData name="SONALI SHUGANI" userId="S::sonali.shugani@vision.org.in::61bb5b14-f15e-4669-9f70-db08bc74e1ee" providerId="AD" clId="Web-{7576AD07-B2CE-E5DE-5D8F-ABC66A6AC587}" dt="2024-03-01T05:24:04.687" v="349"/>
          <ac:spMkLst>
            <pc:docMk/>
            <pc:sldMk cId="483977118" sldId="334"/>
            <ac:spMk id="60" creationId="{AA8A8BDA-7B4B-E7ED-3775-B631ED1857B5}"/>
          </ac:spMkLst>
        </pc:spChg>
        <pc:graphicFrameChg chg="add del mod ord modGraphic">
          <ac:chgData name="SONALI SHUGANI" userId="S::sonali.shugani@vision.org.in::61bb5b14-f15e-4669-9f70-db08bc74e1ee" providerId="AD" clId="Web-{7576AD07-B2CE-E5DE-5D8F-ABC66A6AC587}" dt="2024-03-01T05:23:41.780" v="348"/>
          <ac:graphicFrameMkLst>
            <pc:docMk/>
            <pc:sldMk cId="483977118" sldId="334"/>
            <ac:graphicFrameMk id="4" creationId="{BE1C9DE3-B448-C6B8-797F-211BAFA8E2D2}"/>
          </ac:graphicFrameMkLst>
        </pc:graphicFrameChg>
        <pc:graphicFrameChg chg="add mod ord modGraphic">
          <ac:chgData name="SONALI SHUGANI" userId="S::sonali.shugani@vision.org.in::61bb5b14-f15e-4669-9f70-db08bc74e1ee" providerId="AD" clId="Web-{7576AD07-B2CE-E5DE-5D8F-ABC66A6AC587}" dt="2024-03-01T06:38:40.862" v="360"/>
          <ac:graphicFrameMkLst>
            <pc:docMk/>
            <pc:sldMk cId="483977118" sldId="334"/>
            <ac:graphicFrameMk id="61" creationId="{E41F5468-E8CB-6009-6036-30A47AE9E606}"/>
          </ac:graphicFrameMkLst>
        </pc:graphicFrameChg>
      </pc:sldChg>
      <pc:sldChg chg="new del">
        <pc:chgData name="SONALI SHUGANI" userId="S::sonali.shugani@vision.org.in::61bb5b14-f15e-4669-9f70-db08bc74e1ee" providerId="AD" clId="Web-{7576AD07-B2CE-E5DE-5D8F-ABC66A6AC587}" dt="2024-03-01T05:04:47.846" v="221"/>
        <pc:sldMkLst>
          <pc:docMk/>
          <pc:sldMk cId="2134609730" sldId="334"/>
        </pc:sldMkLst>
      </pc:sldChg>
      <pc:sldChg chg="new del">
        <pc:chgData name="SONALI SHUGANI" userId="S::sonali.shugani@vision.org.in::61bb5b14-f15e-4669-9f70-db08bc74e1ee" providerId="AD" clId="Web-{7576AD07-B2CE-E5DE-5D8F-ABC66A6AC587}" dt="2024-03-01T05:19:12.195" v="315"/>
        <pc:sldMkLst>
          <pc:docMk/>
          <pc:sldMk cId="2475439061" sldId="334"/>
        </pc:sldMkLst>
      </pc:sldChg>
      <pc:sldChg chg="addSp delSp modSp new del mod setBg modClrScheme setClrOvrMap chgLayout">
        <pc:chgData name="SONALI SHUGANI" userId="S::sonali.shugani@vision.org.in::61bb5b14-f15e-4669-9f70-db08bc74e1ee" providerId="AD" clId="Web-{7576AD07-B2CE-E5DE-5D8F-ABC66A6AC587}" dt="2024-03-01T05:22:41.622" v="340"/>
        <pc:sldMkLst>
          <pc:docMk/>
          <pc:sldMk cId="3560512722" sldId="334"/>
        </pc:sldMkLst>
        <pc:spChg chg="add mod">
          <ac:chgData name="SONALI SHUGANI" userId="S::sonali.shugani@vision.org.in::61bb5b14-f15e-4669-9f70-db08bc74e1ee" providerId="AD" clId="Web-{7576AD07-B2CE-E5DE-5D8F-ABC66A6AC587}" dt="2024-03-01T05:22:02.106" v="337"/>
          <ac:spMkLst>
            <pc:docMk/>
            <pc:sldMk cId="3560512722" sldId="334"/>
            <ac:spMk id="2" creationId="{FAF62485-FFB6-7DF2-EE42-A795F374B168}"/>
          </ac:spMkLst>
        </pc:spChg>
        <pc:spChg chg="add del mod">
          <ac:chgData name="SONALI SHUGANI" userId="S::sonali.shugani@vision.org.in::61bb5b14-f15e-4669-9f70-db08bc74e1ee" providerId="AD" clId="Web-{7576AD07-B2CE-E5DE-5D8F-ABC66A6AC587}" dt="2024-03-01T05:22:02.106" v="337"/>
          <ac:spMkLst>
            <pc:docMk/>
            <pc:sldMk cId="3560512722" sldId="334"/>
            <ac:spMk id="3" creationId="{AC4A0EA1-B240-5A5E-D71E-9996E73B369A}"/>
          </ac:spMkLst>
        </pc:spChg>
        <pc:spChg chg="add">
          <ac:chgData name="SONALI SHUGANI" userId="S::sonali.shugani@vision.org.in::61bb5b14-f15e-4669-9f70-db08bc74e1ee" providerId="AD" clId="Web-{7576AD07-B2CE-E5DE-5D8F-ABC66A6AC587}" dt="2024-03-01T05:22:02.106" v="337"/>
          <ac:spMkLst>
            <pc:docMk/>
            <pc:sldMk cId="3560512722" sldId="334"/>
            <ac:spMk id="10" creationId="{9228552E-C8B1-4A80-8448-0787CE0FC704}"/>
          </ac:spMkLst>
        </pc:spChg>
        <pc:spChg chg="add del mod">
          <ac:chgData name="SONALI SHUGANI" userId="S::sonali.shugani@vision.org.in::61bb5b14-f15e-4669-9f70-db08bc74e1ee" providerId="AD" clId="Web-{7576AD07-B2CE-E5DE-5D8F-ABC66A6AC587}" dt="2024-03-01T05:22:25.528" v="339"/>
          <ac:spMkLst>
            <pc:docMk/>
            <pc:sldMk cId="3560512722" sldId="334"/>
            <ac:spMk id="26" creationId="{1F509847-23F0-4EAF-F284-D26858C40414}"/>
          </ac:spMkLst>
        </pc:spChg>
        <pc:graphicFrameChg chg="add del">
          <ac:chgData name="SONALI SHUGANI" userId="S::sonali.shugani@vision.org.in::61bb5b14-f15e-4669-9f70-db08bc74e1ee" providerId="AD" clId="Web-{7576AD07-B2CE-E5DE-5D8F-ABC66A6AC587}" dt="2024-03-01T05:22:25.528" v="339"/>
          <ac:graphicFrameMkLst>
            <pc:docMk/>
            <pc:sldMk cId="3560512722" sldId="334"/>
            <ac:graphicFrameMk id="5" creationId="{D09857B1-30DA-5758-4B1A-7D90157E752F}"/>
          </ac:graphicFrameMkLst>
        </pc:graphicFrameChg>
        <pc:picChg chg="add">
          <ac:chgData name="SONALI SHUGANI" userId="S::sonali.shugani@vision.org.in::61bb5b14-f15e-4669-9f70-db08bc74e1ee" providerId="AD" clId="Web-{7576AD07-B2CE-E5DE-5D8F-ABC66A6AC587}" dt="2024-03-01T05:22:02.106" v="337"/>
          <ac:picMkLst>
            <pc:docMk/>
            <pc:sldMk cId="3560512722" sldId="334"/>
            <ac:picMk id="6" creationId="{C8EB42B1-F96F-5348-AA2B-F3CAD3512ABF}"/>
          </ac:picMkLst>
        </pc:picChg>
      </pc:sldChg>
    </pc:docChg>
  </pc:docChgLst>
  <pc:docChgLst>
    <pc:chgData name="SONALI SHUGANI" userId="S::sonali.shugani@vision.org.in::61bb5b14-f15e-4669-9f70-db08bc74e1ee" providerId="AD" clId="Web-{2AA42695-9B2D-C123-5896-986CE086DEEA}"/>
    <pc:docChg chg="modSld">
      <pc:chgData name="SONALI SHUGANI" userId="S::sonali.shugani@vision.org.in::61bb5b14-f15e-4669-9f70-db08bc74e1ee" providerId="AD" clId="Web-{2AA42695-9B2D-C123-5896-986CE086DEEA}" dt="2024-02-29T05:04:25.311" v="56"/>
      <pc:docMkLst>
        <pc:docMk/>
      </pc:docMkLst>
      <pc:sldChg chg="addSp delSp modSp">
        <pc:chgData name="SONALI SHUGANI" userId="S::sonali.shugani@vision.org.in::61bb5b14-f15e-4669-9f70-db08bc74e1ee" providerId="AD" clId="Web-{2AA42695-9B2D-C123-5896-986CE086DEEA}" dt="2024-02-29T05:04:25.311" v="56"/>
        <pc:sldMkLst>
          <pc:docMk/>
          <pc:sldMk cId="3698927802" sldId="329"/>
        </pc:sldMkLst>
        <pc:spChg chg="mod">
          <ac:chgData name="SONALI SHUGANI" userId="S::sonali.shugani@vision.org.in::61bb5b14-f15e-4669-9f70-db08bc74e1ee" providerId="AD" clId="Web-{2AA42695-9B2D-C123-5896-986CE086DEEA}" dt="2024-02-29T05:00:36.708" v="1"/>
          <ac:spMkLst>
            <pc:docMk/>
            <pc:sldMk cId="3698927802" sldId="329"/>
            <ac:spMk id="2" creationId="{6BBC1E57-24E4-D706-62A2-FAB4A33A66F8}"/>
          </ac:spMkLst>
        </pc:spChg>
        <pc:spChg chg="add del mod">
          <ac:chgData name="SONALI SHUGANI" userId="S::sonali.shugani@vision.org.in::61bb5b14-f15e-4669-9f70-db08bc74e1ee" providerId="AD" clId="Web-{2AA42695-9B2D-C123-5896-986CE086DEEA}" dt="2024-02-29T05:02:21.947" v="40"/>
          <ac:spMkLst>
            <pc:docMk/>
            <pc:sldMk cId="3698927802" sldId="329"/>
            <ac:spMk id="3" creationId="{32E5DFAA-B10A-5916-41A4-9D16E10F8C44}"/>
          </ac:spMkLst>
        </pc:spChg>
        <pc:spChg chg="add del">
          <ac:chgData name="SONALI SHUGANI" userId="S::sonali.shugani@vision.org.in::61bb5b14-f15e-4669-9f70-db08bc74e1ee" providerId="AD" clId="Web-{2AA42695-9B2D-C123-5896-986CE086DEEA}" dt="2024-02-29T05:00:36.708" v="1"/>
          <ac:spMkLst>
            <pc:docMk/>
            <pc:sldMk cId="3698927802" sldId="329"/>
            <ac:spMk id="8" creationId="{100EDD19-6802-4EC3-95CE-CFFAB042CFD6}"/>
          </ac:spMkLst>
        </pc:spChg>
        <pc:spChg chg="add del">
          <ac:chgData name="SONALI SHUGANI" userId="S::sonali.shugani@vision.org.in::61bb5b14-f15e-4669-9f70-db08bc74e1ee" providerId="AD" clId="Web-{2AA42695-9B2D-C123-5896-986CE086DEEA}" dt="2024-02-29T05:00:36.708" v="1"/>
          <ac:spMkLst>
            <pc:docMk/>
            <pc:sldMk cId="3698927802" sldId="329"/>
            <ac:spMk id="10" creationId="{DB17E863-922E-4C26-BD64-E8FD41D28661}"/>
          </ac:spMkLst>
        </pc:spChg>
        <pc:spChg chg="add del">
          <ac:chgData name="SONALI SHUGANI" userId="S::sonali.shugani@vision.org.in::61bb5b14-f15e-4669-9f70-db08bc74e1ee" providerId="AD" clId="Web-{2AA42695-9B2D-C123-5896-986CE086DEEA}" dt="2024-02-29T05:00:36.708" v="1"/>
          <ac:spMkLst>
            <pc:docMk/>
            <pc:sldMk cId="3698927802" sldId="329"/>
            <ac:spMk id="16" creationId="{BACC6370-2D7E-4714-9D71-7542949D7D5D}"/>
          </ac:spMkLst>
        </pc:spChg>
        <pc:spChg chg="add del">
          <ac:chgData name="SONALI SHUGANI" userId="S::sonali.shugani@vision.org.in::61bb5b14-f15e-4669-9f70-db08bc74e1ee" providerId="AD" clId="Web-{2AA42695-9B2D-C123-5896-986CE086DEEA}" dt="2024-02-29T05:00:36.708" v="1"/>
          <ac:spMkLst>
            <pc:docMk/>
            <pc:sldMk cId="3698927802" sldId="329"/>
            <ac:spMk id="18" creationId="{F68B3F68-107C-434F-AA38-110D5EA91B85}"/>
          </ac:spMkLst>
        </pc:spChg>
        <pc:spChg chg="add del">
          <ac:chgData name="SONALI SHUGANI" userId="S::sonali.shugani@vision.org.in::61bb5b14-f15e-4669-9f70-db08bc74e1ee" providerId="AD" clId="Web-{2AA42695-9B2D-C123-5896-986CE086DEEA}" dt="2024-02-29T05:00:36.708" v="1"/>
          <ac:spMkLst>
            <pc:docMk/>
            <pc:sldMk cId="3698927802" sldId="329"/>
            <ac:spMk id="20" creationId="{AAD0DBB9-1A4B-4391-81D4-CB19F9AB918A}"/>
          </ac:spMkLst>
        </pc:spChg>
        <pc:spChg chg="add del">
          <ac:chgData name="SONALI SHUGANI" userId="S::sonali.shugani@vision.org.in::61bb5b14-f15e-4669-9f70-db08bc74e1ee" providerId="AD" clId="Web-{2AA42695-9B2D-C123-5896-986CE086DEEA}" dt="2024-02-29T05:00:36.708" v="1"/>
          <ac:spMkLst>
            <pc:docMk/>
            <pc:sldMk cId="3698927802" sldId="329"/>
            <ac:spMk id="22" creationId="{063BBA22-50EA-4C4D-BE05-F1CE4E63AA56}"/>
          </ac:spMkLst>
        </pc:spChg>
        <pc:spChg chg="add del mod">
          <ac:chgData name="SONALI SHUGANI" userId="S::sonali.shugani@vision.org.in::61bb5b14-f15e-4669-9f70-db08bc74e1ee" providerId="AD" clId="Web-{2AA42695-9B2D-C123-5896-986CE086DEEA}" dt="2024-02-29T05:04:25.311" v="56"/>
          <ac:spMkLst>
            <pc:docMk/>
            <pc:sldMk cId="3698927802" sldId="329"/>
            <ac:spMk id="381" creationId="{05C5ED2D-0D28-29E5-67B4-A4CF3D71EDF8}"/>
          </ac:spMkLst>
        </pc:spChg>
        <pc:graphicFrameChg chg="add del">
          <ac:chgData name="SONALI SHUGANI" userId="S::sonali.shugani@vision.org.in::61bb5b14-f15e-4669-9f70-db08bc74e1ee" providerId="AD" clId="Web-{2AA42695-9B2D-C123-5896-986CE086DEEA}" dt="2024-02-29T05:00:36.708" v="1"/>
          <ac:graphicFrameMkLst>
            <pc:docMk/>
            <pc:sldMk cId="3698927802" sldId="329"/>
            <ac:graphicFrameMk id="12" creationId="{9E18B3C6-554E-03E9-21D0-6779AD7A28BA}"/>
          </ac:graphicFrameMkLst>
        </pc:graphicFrameChg>
        <pc:graphicFrameChg chg="add del">
          <ac:chgData name="SONALI SHUGANI" userId="S::sonali.shugani@vision.org.in::61bb5b14-f15e-4669-9f70-db08bc74e1ee" providerId="AD" clId="Web-{2AA42695-9B2D-C123-5896-986CE086DEEA}" dt="2024-02-29T05:02:17.056" v="37"/>
          <ac:graphicFrameMkLst>
            <pc:docMk/>
            <pc:sldMk cId="3698927802" sldId="329"/>
            <ac:graphicFrameMk id="13" creationId="{2C0BDFDE-779D-C291-9711-28BB35A9F7FB}"/>
          </ac:graphicFrameMkLst>
        </pc:graphicFrameChg>
        <pc:graphicFrameChg chg="add del">
          <ac:chgData name="SONALI SHUGANI" userId="S::sonali.shugani@vision.org.in::61bb5b14-f15e-4669-9f70-db08bc74e1ee" providerId="AD" clId="Web-{2AA42695-9B2D-C123-5896-986CE086DEEA}" dt="2024-02-29T05:02:21.915" v="39"/>
          <ac:graphicFrameMkLst>
            <pc:docMk/>
            <pc:sldMk cId="3698927802" sldId="329"/>
            <ac:graphicFrameMk id="15" creationId="{622063EB-ACB4-3549-2EBB-8128A7B0B489}"/>
          </ac:graphicFrameMkLst>
        </pc:graphicFrameChg>
        <pc:graphicFrameChg chg="add del modGraphic">
          <ac:chgData name="SONALI SHUGANI" userId="S::sonali.shugani@vision.org.in::61bb5b14-f15e-4669-9f70-db08bc74e1ee" providerId="AD" clId="Web-{2AA42695-9B2D-C123-5896-986CE086DEEA}" dt="2024-02-29T05:03:52.200" v="52"/>
          <ac:graphicFrameMkLst>
            <pc:docMk/>
            <pc:sldMk cId="3698927802" sldId="329"/>
            <ac:graphicFrameMk id="17" creationId="{96064E1C-F563-9CAA-28B4-A0C7C4E77B05}"/>
          </ac:graphicFrameMkLst>
        </pc:graphicFrameChg>
        <pc:graphicFrameChg chg="add">
          <ac:chgData name="SONALI SHUGANI" userId="S::sonali.shugani@vision.org.in::61bb5b14-f15e-4669-9f70-db08bc74e1ee" providerId="AD" clId="Web-{2AA42695-9B2D-C123-5896-986CE086DEEA}" dt="2024-02-29T05:04:25.311" v="56"/>
          <ac:graphicFrameMkLst>
            <pc:docMk/>
            <pc:sldMk cId="3698927802" sldId="329"/>
            <ac:graphicFrameMk id="383" creationId="{837035F2-622F-4BAC-C02C-4EF4F036EE96}"/>
          </ac:graphicFrameMkLst>
        </pc:graphicFrameChg>
      </pc:sldChg>
    </pc:docChg>
  </pc:docChgLst>
  <pc:docChgLst>
    <pc:chgData name="SONALI SHUGANI" userId="S::sonali.shugani@vision.org.in::61bb5b14-f15e-4669-9f70-db08bc74e1ee" providerId="AD" clId="Web-{217B437C-A6F7-5226-DB9F-56520ABD651E}"/>
    <pc:docChg chg="addSld modSld">
      <pc:chgData name="SONALI SHUGANI" userId="S::sonali.shugani@vision.org.in::61bb5b14-f15e-4669-9f70-db08bc74e1ee" providerId="AD" clId="Web-{217B437C-A6F7-5226-DB9F-56520ABD651E}" dt="2024-03-02T05:12:30.827" v="427" actId="20577"/>
      <pc:docMkLst>
        <pc:docMk/>
      </pc:docMkLst>
      <pc:sldChg chg="addSp delSp modSp new mod setBg modClrScheme chgLayout">
        <pc:chgData name="SONALI SHUGANI" userId="S::sonali.shugani@vision.org.in::61bb5b14-f15e-4669-9f70-db08bc74e1ee" providerId="AD" clId="Web-{217B437C-A6F7-5226-DB9F-56520ABD651E}" dt="2024-03-02T04:36:58.724" v="213" actId="20577"/>
        <pc:sldMkLst>
          <pc:docMk/>
          <pc:sldMk cId="2682994551" sldId="335"/>
        </pc:sldMkLst>
        <pc:spChg chg="del mod ord">
          <ac:chgData name="SONALI SHUGANI" userId="S::sonali.shugani@vision.org.in::61bb5b14-f15e-4669-9f70-db08bc74e1ee" providerId="AD" clId="Web-{217B437C-A6F7-5226-DB9F-56520ABD651E}" dt="2024-03-02T04:33:49.670" v="134"/>
          <ac:spMkLst>
            <pc:docMk/>
            <pc:sldMk cId="2682994551" sldId="335"/>
            <ac:spMk id="2" creationId="{D4D16046-E880-2579-0CD6-D3B35474F22D}"/>
          </ac:spMkLst>
        </pc:spChg>
        <pc:spChg chg="add del mod ord">
          <ac:chgData name="SONALI SHUGANI" userId="S::sonali.shugani@vision.org.in::61bb5b14-f15e-4669-9f70-db08bc74e1ee" providerId="AD" clId="Web-{217B437C-A6F7-5226-DB9F-56520ABD651E}" dt="2024-03-02T04:36:58.724" v="213" actId="20577"/>
          <ac:spMkLst>
            <pc:docMk/>
            <pc:sldMk cId="2682994551" sldId="335"/>
            <ac:spMk id="3" creationId="{13887F56-FCF6-616F-B4B2-08B1B53F3026}"/>
          </ac:spMkLst>
        </pc:spChg>
        <pc:spChg chg="add mod ord">
          <ac:chgData name="SONALI SHUGANI" userId="S::sonali.shugani@vision.org.in::61bb5b14-f15e-4669-9f70-db08bc74e1ee" providerId="AD" clId="Web-{217B437C-A6F7-5226-DB9F-56520ABD651E}" dt="2024-03-02T04:35:52.581" v="188" actId="20577"/>
          <ac:spMkLst>
            <pc:docMk/>
            <pc:sldMk cId="2682994551" sldId="335"/>
            <ac:spMk id="4" creationId="{4CBFF278-BB59-EDC9-1694-22BB04401E2A}"/>
          </ac:spMkLst>
        </pc:spChg>
        <pc:spChg chg="add mod">
          <ac:chgData name="SONALI SHUGANI" userId="S::sonali.shugani@vision.org.in::61bb5b14-f15e-4669-9f70-db08bc74e1ee" providerId="AD" clId="Web-{217B437C-A6F7-5226-DB9F-56520ABD651E}" dt="2024-03-02T04:34:01.889" v="135"/>
          <ac:spMkLst>
            <pc:docMk/>
            <pc:sldMk cId="2682994551" sldId="335"/>
            <ac:spMk id="6" creationId="{F3085D01-A529-8E11-DF8C-5C279025682E}"/>
          </ac:spMkLst>
        </pc:spChg>
        <pc:spChg chg="add">
          <ac:chgData name="SONALI SHUGANI" userId="S::sonali.shugani@vision.org.in::61bb5b14-f15e-4669-9f70-db08bc74e1ee" providerId="AD" clId="Web-{217B437C-A6F7-5226-DB9F-56520ABD651E}" dt="2024-03-02T04:34:01.889" v="135"/>
          <ac:spMkLst>
            <pc:docMk/>
            <pc:sldMk cId="2682994551" sldId="335"/>
            <ac:spMk id="11" creationId="{B36F400F-DF28-43BC-8D8E-4929793B392A}"/>
          </ac:spMkLst>
        </pc:spChg>
        <pc:graphicFrameChg chg="add del mod ord modGraphic">
          <ac:chgData name="SONALI SHUGANI" userId="S::sonali.shugani@vision.org.in::61bb5b14-f15e-4669-9f70-db08bc74e1ee" providerId="AD" clId="Web-{217B437C-A6F7-5226-DB9F-56520ABD651E}" dt="2024-03-02T04:22:17.578" v="18"/>
          <ac:graphicFrameMkLst>
            <pc:docMk/>
            <pc:sldMk cId="2682994551" sldId="335"/>
            <ac:graphicFrameMk id="5" creationId="{27F7CFDE-7233-F091-B89D-C2A81282516E}"/>
          </ac:graphicFrameMkLst>
        </pc:graphicFrameChg>
      </pc:sldChg>
      <pc:sldChg chg="addSp delSp modSp new mod setBg">
        <pc:chgData name="SONALI SHUGANI" userId="S::sonali.shugani@vision.org.in::61bb5b14-f15e-4669-9f70-db08bc74e1ee" providerId="AD" clId="Web-{217B437C-A6F7-5226-DB9F-56520ABD651E}" dt="2024-03-02T04:54:10.181" v="253" actId="14100"/>
        <pc:sldMkLst>
          <pc:docMk/>
          <pc:sldMk cId="2972767548" sldId="336"/>
        </pc:sldMkLst>
        <pc:spChg chg="mod">
          <ac:chgData name="SONALI SHUGANI" userId="S::sonali.shugani@vision.org.in::61bb5b14-f15e-4669-9f70-db08bc74e1ee" providerId="AD" clId="Web-{217B437C-A6F7-5226-DB9F-56520ABD651E}" dt="2024-03-02T04:52:20.005" v="242"/>
          <ac:spMkLst>
            <pc:docMk/>
            <pc:sldMk cId="2972767548" sldId="336"/>
            <ac:spMk id="2" creationId="{33654A83-6B35-24E0-F71D-011D9DC57B11}"/>
          </ac:spMkLst>
        </pc:spChg>
        <pc:spChg chg="mod ord">
          <ac:chgData name="SONALI SHUGANI" userId="S::sonali.shugani@vision.org.in::61bb5b14-f15e-4669-9f70-db08bc74e1ee" providerId="AD" clId="Web-{217B437C-A6F7-5226-DB9F-56520ABD651E}" dt="2024-03-02T04:52:20.005" v="242"/>
          <ac:spMkLst>
            <pc:docMk/>
            <pc:sldMk cId="2972767548" sldId="336"/>
            <ac:spMk id="3" creationId="{90D4587A-1E46-A37C-2049-434D73C17724}"/>
          </ac:spMkLst>
        </pc:spChg>
        <pc:spChg chg="add del">
          <ac:chgData name="SONALI SHUGANI" userId="S::sonali.shugani@vision.org.in::61bb5b14-f15e-4669-9f70-db08bc74e1ee" providerId="AD" clId="Web-{217B437C-A6F7-5226-DB9F-56520ABD651E}" dt="2024-03-02T04:49:13.405" v="222"/>
          <ac:spMkLst>
            <pc:docMk/>
            <pc:sldMk cId="2972767548" sldId="336"/>
            <ac:spMk id="9" creationId="{131BAD53-4E89-4F62-BBB7-26359763ED39}"/>
          </ac:spMkLst>
        </pc:spChg>
        <pc:spChg chg="add del">
          <ac:chgData name="SONALI SHUGANI" userId="S::sonali.shugani@vision.org.in::61bb5b14-f15e-4669-9f70-db08bc74e1ee" providerId="AD" clId="Web-{217B437C-A6F7-5226-DB9F-56520ABD651E}" dt="2024-03-02T04:49:13.405" v="222"/>
          <ac:spMkLst>
            <pc:docMk/>
            <pc:sldMk cId="2972767548" sldId="336"/>
            <ac:spMk id="11" creationId="{62756DA2-40EB-4C6F-B962-5822FFB54FB6}"/>
          </ac:spMkLst>
        </pc:spChg>
        <pc:spChg chg="add del">
          <ac:chgData name="SONALI SHUGANI" userId="S::sonali.shugani@vision.org.in::61bb5b14-f15e-4669-9f70-db08bc74e1ee" providerId="AD" clId="Web-{217B437C-A6F7-5226-DB9F-56520ABD651E}" dt="2024-03-02T04:52:20.005" v="242"/>
          <ac:spMkLst>
            <pc:docMk/>
            <pc:sldMk cId="2972767548" sldId="336"/>
            <ac:spMk id="13" creationId="{2B97F24A-32CE-4C1C-A50D-3016B394DCFB}"/>
          </ac:spMkLst>
        </pc:spChg>
        <pc:spChg chg="add del">
          <ac:chgData name="SONALI SHUGANI" userId="S::sonali.shugani@vision.org.in::61bb5b14-f15e-4669-9f70-db08bc74e1ee" providerId="AD" clId="Web-{217B437C-A6F7-5226-DB9F-56520ABD651E}" dt="2024-03-02T04:52:20.005" v="242"/>
          <ac:spMkLst>
            <pc:docMk/>
            <pc:sldMk cId="2972767548" sldId="336"/>
            <ac:spMk id="14" creationId="{CD8B4F24-440B-49E9-B85D-733523DC064B}"/>
          </ac:spMkLst>
        </pc:spChg>
        <pc:spChg chg="add">
          <ac:chgData name="SONALI SHUGANI" userId="S::sonali.shugani@vision.org.in::61bb5b14-f15e-4669-9f70-db08bc74e1ee" providerId="AD" clId="Web-{217B437C-A6F7-5226-DB9F-56520ABD651E}" dt="2024-03-02T04:52:20.005" v="242"/>
          <ac:spMkLst>
            <pc:docMk/>
            <pc:sldMk cId="2972767548" sldId="336"/>
            <ac:spMk id="19" creationId="{3AFE8227-C443-417B-BA91-520EB1EF4559}"/>
          </ac:spMkLst>
        </pc:spChg>
        <pc:spChg chg="add">
          <ac:chgData name="SONALI SHUGANI" userId="S::sonali.shugani@vision.org.in::61bb5b14-f15e-4669-9f70-db08bc74e1ee" providerId="AD" clId="Web-{217B437C-A6F7-5226-DB9F-56520ABD651E}" dt="2024-03-02T04:52:20.005" v="242"/>
          <ac:spMkLst>
            <pc:docMk/>
            <pc:sldMk cId="2972767548" sldId="336"/>
            <ac:spMk id="21" creationId="{907741FC-B544-4A6E-B831-6789D042333D}"/>
          </ac:spMkLst>
        </pc:spChg>
        <pc:spChg chg="add">
          <ac:chgData name="SONALI SHUGANI" userId="S::sonali.shugani@vision.org.in::61bb5b14-f15e-4669-9f70-db08bc74e1ee" providerId="AD" clId="Web-{217B437C-A6F7-5226-DB9F-56520ABD651E}" dt="2024-03-02T04:52:20.005" v="242"/>
          <ac:spMkLst>
            <pc:docMk/>
            <pc:sldMk cId="2972767548" sldId="336"/>
            <ac:spMk id="23" creationId="{3F0BE7ED-7814-4273-B18A-F26CC0380380}"/>
          </ac:spMkLst>
        </pc:spChg>
        <pc:picChg chg="add mod modCrop">
          <ac:chgData name="SONALI SHUGANI" userId="S::sonali.shugani@vision.org.in::61bb5b14-f15e-4669-9f70-db08bc74e1ee" providerId="AD" clId="Web-{217B437C-A6F7-5226-DB9F-56520ABD651E}" dt="2024-03-02T04:54:10.181" v="253" actId="14100"/>
          <ac:picMkLst>
            <pc:docMk/>
            <pc:sldMk cId="2972767548" sldId="336"/>
            <ac:picMk id="4" creationId="{D935CBE3-D26D-CB15-82BD-CF53ECE2AD51}"/>
          </ac:picMkLst>
        </pc:picChg>
      </pc:sldChg>
      <pc:sldChg chg="addSp delSp modSp new mod setBg">
        <pc:chgData name="SONALI SHUGANI" userId="S::sonali.shugani@vision.org.in::61bb5b14-f15e-4669-9f70-db08bc74e1ee" providerId="AD" clId="Web-{217B437C-A6F7-5226-DB9F-56520ABD651E}" dt="2024-03-02T04:52:08.755" v="241"/>
        <pc:sldMkLst>
          <pc:docMk/>
          <pc:sldMk cId="3473493683" sldId="337"/>
        </pc:sldMkLst>
        <pc:spChg chg="mod">
          <ac:chgData name="SONALI SHUGANI" userId="S::sonali.shugani@vision.org.in::61bb5b14-f15e-4669-9f70-db08bc74e1ee" providerId="AD" clId="Web-{217B437C-A6F7-5226-DB9F-56520ABD651E}" dt="2024-03-02T04:52:08.755" v="241"/>
          <ac:spMkLst>
            <pc:docMk/>
            <pc:sldMk cId="3473493683" sldId="337"/>
            <ac:spMk id="2" creationId="{1ECD59A9-47B1-879B-B669-E89982B4CBED}"/>
          </ac:spMkLst>
        </pc:spChg>
        <pc:spChg chg="del mod">
          <ac:chgData name="SONALI SHUGANI" userId="S::sonali.shugani@vision.org.in::61bb5b14-f15e-4669-9f70-db08bc74e1ee" providerId="AD" clId="Web-{217B437C-A6F7-5226-DB9F-56520ABD651E}" dt="2024-03-02T04:50:22.673" v="230"/>
          <ac:spMkLst>
            <pc:docMk/>
            <pc:sldMk cId="3473493683" sldId="337"/>
            <ac:spMk id="3" creationId="{ACFBC2A2-63A3-4294-B4F5-B319BB27365A}"/>
          </ac:spMkLst>
        </pc:spChg>
        <pc:spChg chg="add del">
          <ac:chgData name="SONALI SHUGANI" userId="S::sonali.shugani@vision.org.in::61bb5b14-f15e-4669-9f70-db08bc74e1ee" providerId="AD" clId="Web-{217B437C-A6F7-5226-DB9F-56520ABD651E}" dt="2024-03-02T04:52:08.755" v="241"/>
          <ac:spMkLst>
            <pc:docMk/>
            <pc:sldMk cId="3473493683" sldId="337"/>
            <ac:spMk id="9" creationId="{35DB3719-6FDC-4E5D-891D-FF40B7300F64}"/>
          </ac:spMkLst>
        </pc:spChg>
        <pc:spChg chg="add del">
          <ac:chgData name="SONALI SHUGANI" userId="S::sonali.shugani@vision.org.in::61bb5b14-f15e-4669-9f70-db08bc74e1ee" providerId="AD" clId="Web-{217B437C-A6F7-5226-DB9F-56520ABD651E}" dt="2024-03-02T04:52:08.755" v="241"/>
          <ac:spMkLst>
            <pc:docMk/>
            <pc:sldMk cId="3473493683" sldId="337"/>
            <ac:spMk id="11" creationId="{E0CBAC23-2E3F-4A90-BA59-F8299F6A5439}"/>
          </ac:spMkLst>
        </pc:spChg>
        <pc:spChg chg="add">
          <ac:chgData name="SONALI SHUGANI" userId="S::sonali.shugani@vision.org.in::61bb5b14-f15e-4669-9f70-db08bc74e1ee" providerId="AD" clId="Web-{217B437C-A6F7-5226-DB9F-56520ABD651E}" dt="2024-03-02T04:52:08.755" v="241"/>
          <ac:spMkLst>
            <pc:docMk/>
            <pc:sldMk cId="3473493683" sldId="337"/>
            <ac:spMk id="16" creationId="{BACC6370-2D7E-4714-9D71-7542949D7D5D}"/>
          </ac:spMkLst>
        </pc:spChg>
        <pc:spChg chg="add">
          <ac:chgData name="SONALI SHUGANI" userId="S::sonali.shugani@vision.org.in::61bb5b14-f15e-4669-9f70-db08bc74e1ee" providerId="AD" clId="Web-{217B437C-A6F7-5226-DB9F-56520ABD651E}" dt="2024-03-02T04:52:08.755" v="241"/>
          <ac:spMkLst>
            <pc:docMk/>
            <pc:sldMk cId="3473493683" sldId="337"/>
            <ac:spMk id="18" creationId="{F68B3F68-107C-434F-AA38-110D5EA91B85}"/>
          </ac:spMkLst>
        </pc:spChg>
        <pc:spChg chg="add">
          <ac:chgData name="SONALI SHUGANI" userId="S::sonali.shugani@vision.org.in::61bb5b14-f15e-4669-9f70-db08bc74e1ee" providerId="AD" clId="Web-{217B437C-A6F7-5226-DB9F-56520ABD651E}" dt="2024-03-02T04:52:08.755" v="241"/>
          <ac:spMkLst>
            <pc:docMk/>
            <pc:sldMk cId="3473493683" sldId="337"/>
            <ac:spMk id="20" creationId="{AAD0DBB9-1A4B-4391-81D4-CB19F9AB918A}"/>
          </ac:spMkLst>
        </pc:spChg>
        <pc:spChg chg="add">
          <ac:chgData name="SONALI SHUGANI" userId="S::sonali.shugani@vision.org.in::61bb5b14-f15e-4669-9f70-db08bc74e1ee" providerId="AD" clId="Web-{217B437C-A6F7-5226-DB9F-56520ABD651E}" dt="2024-03-02T04:52:08.755" v="241"/>
          <ac:spMkLst>
            <pc:docMk/>
            <pc:sldMk cId="3473493683" sldId="337"/>
            <ac:spMk id="22" creationId="{063BBA22-50EA-4C4D-BE05-F1CE4E63AA56}"/>
          </ac:spMkLst>
        </pc:spChg>
        <pc:graphicFrameChg chg="add mod modGraphic">
          <ac:chgData name="SONALI SHUGANI" userId="S::sonali.shugani@vision.org.in::61bb5b14-f15e-4669-9f70-db08bc74e1ee" providerId="AD" clId="Web-{217B437C-A6F7-5226-DB9F-56520ABD651E}" dt="2024-03-02T04:52:08.755" v="241"/>
          <ac:graphicFrameMkLst>
            <pc:docMk/>
            <pc:sldMk cId="3473493683" sldId="337"/>
            <ac:graphicFrameMk id="5" creationId="{6ED9519D-74EF-9959-24AA-05FA93754CBC}"/>
          </ac:graphicFrameMkLst>
        </pc:graphicFrameChg>
      </pc:sldChg>
      <pc:sldChg chg="addSp delSp modSp new">
        <pc:chgData name="SONALI SHUGANI" userId="S::sonali.shugani@vision.org.in::61bb5b14-f15e-4669-9f70-db08bc74e1ee" providerId="AD" clId="Web-{217B437C-A6F7-5226-DB9F-56520ABD651E}" dt="2024-03-02T05:02:46.729" v="327" actId="20577"/>
        <pc:sldMkLst>
          <pc:docMk/>
          <pc:sldMk cId="3726681677" sldId="338"/>
        </pc:sldMkLst>
        <pc:spChg chg="del mod">
          <ac:chgData name="SONALI SHUGANI" userId="S::sonali.shugani@vision.org.in::61bb5b14-f15e-4669-9f70-db08bc74e1ee" providerId="AD" clId="Web-{217B437C-A6F7-5226-DB9F-56520ABD651E}" dt="2024-03-02T05:00:21.943" v="315"/>
          <ac:spMkLst>
            <pc:docMk/>
            <pc:sldMk cId="3726681677" sldId="338"/>
            <ac:spMk id="2" creationId="{2D250495-15D3-8226-EEF7-3A0EED6771BD}"/>
          </ac:spMkLst>
        </pc:spChg>
        <pc:spChg chg="mod">
          <ac:chgData name="SONALI SHUGANI" userId="S::sonali.shugani@vision.org.in::61bb5b14-f15e-4669-9f70-db08bc74e1ee" providerId="AD" clId="Web-{217B437C-A6F7-5226-DB9F-56520ABD651E}" dt="2024-03-02T05:02:46.729" v="327" actId="20577"/>
          <ac:spMkLst>
            <pc:docMk/>
            <pc:sldMk cId="3726681677" sldId="338"/>
            <ac:spMk id="3" creationId="{91AAE84D-8A0A-FFD5-6AC2-955BF9C1554D}"/>
          </ac:spMkLst>
        </pc:spChg>
        <pc:spChg chg="add del mod">
          <ac:chgData name="SONALI SHUGANI" userId="S::sonali.shugani@vision.org.in::61bb5b14-f15e-4669-9f70-db08bc74e1ee" providerId="AD" clId="Web-{217B437C-A6F7-5226-DB9F-56520ABD651E}" dt="2024-03-02T04:59:42.192" v="308"/>
          <ac:spMkLst>
            <pc:docMk/>
            <pc:sldMk cId="3726681677" sldId="338"/>
            <ac:spMk id="4" creationId="{150230F0-9C12-8A56-30E7-6DA53721B04A}"/>
          </ac:spMkLst>
        </pc:spChg>
        <pc:spChg chg="add mod">
          <ac:chgData name="SONALI SHUGANI" userId="S::sonali.shugani@vision.org.in::61bb5b14-f15e-4669-9f70-db08bc74e1ee" providerId="AD" clId="Web-{217B437C-A6F7-5226-DB9F-56520ABD651E}" dt="2024-03-02T05:01:46.993" v="321" actId="14100"/>
          <ac:spMkLst>
            <pc:docMk/>
            <pc:sldMk cId="3726681677" sldId="338"/>
            <ac:spMk id="5" creationId="{43A05104-D3F5-8188-3E39-0F9BE5E2DA0C}"/>
          </ac:spMkLst>
        </pc:spChg>
      </pc:sldChg>
      <pc:sldChg chg="addSp delSp modSp new">
        <pc:chgData name="SONALI SHUGANI" userId="S::sonali.shugani@vision.org.in::61bb5b14-f15e-4669-9f70-db08bc74e1ee" providerId="AD" clId="Web-{217B437C-A6F7-5226-DB9F-56520ABD651E}" dt="2024-03-02T05:07:40.739" v="378" actId="20577"/>
        <pc:sldMkLst>
          <pc:docMk/>
          <pc:sldMk cId="35428034" sldId="339"/>
        </pc:sldMkLst>
        <pc:spChg chg="del">
          <ac:chgData name="SONALI SHUGANI" userId="S::sonali.shugani@vision.org.in::61bb5b14-f15e-4669-9f70-db08bc74e1ee" providerId="AD" clId="Web-{217B437C-A6F7-5226-DB9F-56520ABD651E}" dt="2024-03-02T05:03:11.605" v="330"/>
          <ac:spMkLst>
            <pc:docMk/>
            <pc:sldMk cId="35428034" sldId="339"/>
            <ac:spMk id="2" creationId="{E8E4E0D2-D125-E288-A223-AF8A368BB847}"/>
          </ac:spMkLst>
        </pc:spChg>
        <pc:spChg chg="mod">
          <ac:chgData name="SONALI SHUGANI" userId="S::sonali.shugani@vision.org.in::61bb5b14-f15e-4669-9f70-db08bc74e1ee" providerId="AD" clId="Web-{217B437C-A6F7-5226-DB9F-56520ABD651E}" dt="2024-03-02T05:07:40.739" v="378" actId="20577"/>
          <ac:spMkLst>
            <pc:docMk/>
            <pc:sldMk cId="35428034" sldId="339"/>
            <ac:spMk id="3" creationId="{7F2CEFB4-90AE-8EC0-5F71-F65C5DD475A2}"/>
          </ac:spMkLst>
        </pc:spChg>
        <pc:spChg chg="add">
          <ac:chgData name="SONALI SHUGANI" userId="S::sonali.shugani@vision.org.in::61bb5b14-f15e-4669-9f70-db08bc74e1ee" providerId="AD" clId="Web-{217B437C-A6F7-5226-DB9F-56520ABD651E}" dt="2024-03-02T05:03:00.683" v="329"/>
          <ac:spMkLst>
            <pc:docMk/>
            <pc:sldMk cId="35428034" sldId="339"/>
            <ac:spMk id="5" creationId="{B7B4FDCC-F60E-0770-2974-8949A0D90443}"/>
          </ac:spMkLst>
        </pc:spChg>
      </pc:sldChg>
      <pc:sldChg chg="addSp delSp modSp new">
        <pc:chgData name="SONALI SHUGANI" userId="S::sonali.shugani@vision.org.in::61bb5b14-f15e-4669-9f70-db08bc74e1ee" providerId="AD" clId="Web-{217B437C-A6F7-5226-DB9F-56520ABD651E}" dt="2024-03-02T05:07:50.724" v="381" actId="20577"/>
        <pc:sldMkLst>
          <pc:docMk/>
          <pc:sldMk cId="4034947000" sldId="340"/>
        </pc:sldMkLst>
        <pc:spChg chg="del mod">
          <ac:chgData name="SONALI SHUGANI" userId="S::sonali.shugani@vision.org.in::61bb5b14-f15e-4669-9f70-db08bc74e1ee" providerId="AD" clId="Web-{217B437C-A6F7-5226-DB9F-56520ABD651E}" dt="2024-03-02T05:07:06.769" v="370"/>
          <ac:spMkLst>
            <pc:docMk/>
            <pc:sldMk cId="4034947000" sldId="340"/>
            <ac:spMk id="2" creationId="{A17EFE50-DE5B-045C-D785-4798E9102AF1}"/>
          </ac:spMkLst>
        </pc:spChg>
        <pc:spChg chg="mod">
          <ac:chgData name="SONALI SHUGANI" userId="S::sonali.shugani@vision.org.in::61bb5b14-f15e-4669-9f70-db08bc74e1ee" providerId="AD" clId="Web-{217B437C-A6F7-5226-DB9F-56520ABD651E}" dt="2024-03-02T05:07:50.724" v="381" actId="20577"/>
          <ac:spMkLst>
            <pc:docMk/>
            <pc:sldMk cId="4034947000" sldId="340"/>
            <ac:spMk id="3" creationId="{230F1B1C-D6BD-6E5C-4C3A-65523F55133B}"/>
          </ac:spMkLst>
        </pc:spChg>
        <pc:spChg chg="add">
          <ac:chgData name="SONALI SHUGANI" userId="S::sonali.shugani@vision.org.in::61bb5b14-f15e-4669-9f70-db08bc74e1ee" providerId="AD" clId="Web-{217B437C-A6F7-5226-DB9F-56520ABD651E}" dt="2024-03-02T05:07:03.207" v="369"/>
          <ac:spMkLst>
            <pc:docMk/>
            <pc:sldMk cId="4034947000" sldId="340"/>
            <ac:spMk id="5" creationId="{77928E51-5C35-74D9-9135-C01FD71C14C7}"/>
          </ac:spMkLst>
        </pc:spChg>
      </pc:sldChg>
      <pc:sldChg chg="modSp new">
        <pc:chgData name="SONALI SHUGANI" userId="S::sonali.shugani@vision.org.in::61bb5b14-f15e-4669-9f70-db08bc74e1ee" providerId="AD" clId="Web-{217B437C-A6F7-5226-DB9F-56520ABD651E}" dt="2024-03-02T05:10:17.135" v="406" actId="20577"/>
        <pc:sldMkLst>
          <pc:docMk/>
          <pc:sldMk cId="1554699516" sldId="341"/>
        </pc:sldMkLst>
        <pc:spChg chg="mod">
          <ac:chgData name="SONALI SHUGANI" userId="S::sonali.shugani@vision.org.in::61bb5b14-f15e-4669-9f70-db08bc74e1ee" providerId="AD" clId="Web-{217B437C-A6F7-5226-DB9F-56520ABD651E}" dt="2024-03-02T05:10:17.135" v="406" actId="20577"/>
          <ac:spMkLst>
            <pc:docMk/>
            <pc:sldMk cId="1554699516" sldId="341"/>
            <ac:spMk id="2" creationId="{E9988679-B199-7949-D1A4-11C64BA4726C}"/>
          </ac:spMkLst>
        </pc:spChg>
        <pc:spChg chg="mod">
          <ac:chgData name="SONALI SHUGANI" userId="S::sonali.shugani@vision.org.in::61bb5b14-f15e-4669-9f70-db08bc74e1ee" providerId="AD" clId="Web-{217B437C-A6F7-5226-DB9F-56520ABD651E}" dt="2024-03-02T05:09:25.665" v="395" actId="20577"/>
          <ac:spMkLst>
            <pc:docMk/>
            <pc:sldMk cId="1554699516" sldId="341"/>
            <ac:spMk id="3" creationId="{BC1C620B-2CB7-43D3-1A41-7E645BA583D7}"/>
          </ac:spMkLst>
        </pc:spChg>
      </pc:sldChg>
      <pc:sldChg chg="modSp new">
        <pc:chgData name="SONALI SHUGANI" userId="S::sonali.shugani@vision.org.in::61bb5b14-f15e-4669-9f70-db08bc74e1ee" providerId="AD" clId="Web-{217B437C-A6F7-5226-DB9F-56520ABD651E}" dt="2024-03-02T05:12:30.827" v="427" actId="20577"/>
        <pc:sldMkLst>
          <pc:docMk/>
          <pc:sldMk cId="3908607619" sldId="342"/>
        </pc:sldMkLst>
        <pc:spChg chg="mod">
          <ac:chgData name="SONALI SHUGANI" userId="S::sonali.shugani@vision.org.in::61bb5b14-f15e-4669-9f70-db08bc74e1ee" providerId="AD" clId="Web-{217B437C-A6F7-5226-DB9F-56520ABD651E}" dt="2024-03-02T05:12:00.733" v="421" actId="20577"/>
          <ac:spMkLst>
            <pc:docMk/>
            <pc:sldMk cId="3908607619" sldId="342"/>
            <ac:spMk id="2" creationId="{8ED9D46A-ED0C-4C6B-D621-DAE40ABAD497}"/>
          </ac:spMkLst>
        </pc:spChg>
        <pc:spChg chg="mod">
          <ac:chgData name="SONALI SHUGANI" userId="S::sonali.shugani@vision.org.in::61bb5b14-f15e-4669-9f70-db08bc74e1ee" providerId="AD" clId="Web-{217B437C-A6F7-5226-DB9F-56520ABD651E}" dt="2024-03-02T05:12:30.827" v="427" actId="20577"/>
          <ac:spMkLst>
            <pc:docMk/>
            <pc:sldMk cId="3908607619" sldId="342"/>
            <ac:spMk id="3" creationId="{95ABCA03-706C-0996-B45D-17A30B7C4EB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 /><Relationship Id="rId13" Type="http://schemas.openxmlformats.org/officeDocument/2006/relationships/image" Target="../media/image15.png" /><Relationship Id="rId3" Type="http://schemas.openxmlformats.org/officeDocument/2006/relationships/image" Target="../media/image5.png" /><Relationship Id="rId7" Type="http://schemas.openxmlformats.org/officeDocument/2006/relationships/image" Target="../media/image9.png" /><Relationship Id="rId12" Type="http://schemas.openxmlformats.org/officeDocument/2006/relationships/image" Target="../media/image14.svg" /><Relationship Id="rId2" Type="http://schemas.openxmlformats.org/officeDocument/2006/relationships/image" Target="../media/image4.svg" /><Relationship Id="rId1" Type="http://schemas.openxmlformats.org/officeDocument/2006/relationships/image" Target="../media/image3.png" /><Relationship Id="rId6" Type="http://schemas.openxmlformats.org/officeDocument/2006/relationships/image" Target="../media/image8.svg" /><Relationship Id="rId11" Type="http://schemas.openxmlformats.org/officeDocument/2006/relationships/image" Target="../media/image13.png" /><Relationship Id="rId5" Type="http://schemas.openxmlformats.org/officeDocument/2006/relationships/image" Target="../media/image7.png" /><Relationship Id="rId10" Type="http://schemas.openxmlformats.org/officeDocument/2006/relationships/image" Target="../media/image12.svg" /><Relationship Id="rId4" Type="http://schemas.openxmlformats.org/officeDocument/2006/relationships/image" Target="../media/image6.svg" /><Relationship Id="rId9" Type="http://schemas.openxmlformats.org/officeDocument/2006/relationships/image" Target="../media/image11.png" /><Relationship Id="rId14" Type="http://schemas.openxmlformats.org/officeDocument/2006/relationships/image" Target="../media/image16.svg" /></Relationships>
</file>

<file path=ppt/diagrams/_rels/data2.xml.rels><?xml version="1.0" encoding="UTF-8" standalone="yes"?>
<Relationships xmlns="http://schemas.openxmlformats.org/package/2006/relationships"><Relationship Id="rId8" Type="http://schemas.openxmlformats.org/officeDocument/2006/relationships/image" Target="../media/image26.svg" /><Relationship Id="rId13" Type="http://schemas.openxmlformats.org/officeDocument/2006/relationships/image" Target="../media/image29.png" /><Relationship Id="rId3" Type="http://schemas.openxmlformats.org/officeDocument/2006/relationships/image" Target="../media/image5.png" /><Relationship Id="rId7" Type="http://schemas.openxmlformats.org/officeDocument/2006/relationships/image" Target="../media/image25.png" /><Relationship Id="rId12" Type="http://schemas.openxmlformats.org/officeDocument/2006/relationships/image" Target="../media/image10.svg" /><Relationship Id="rId2" Type="http://schemas.openxmlformats.org/officeDocument/2006/relationships/image" Target="../media/image22.svg" /><Relationship Id="rId16" Type="http://schemas.openxmlformats.org/officeDocument/2006/relationships/image" Target="../media/image32.svg" /><Relationship Id="rId1" Type="http://schemas.openxmlformats.org/officeDocument/2006/relationships/image" Target="../media/image21.png" /><Relationship Id="rId6" Type="http://schemas.openxmlformats.org/officeDocument/2006/relationships/image" Target="../media/image24.svg" /><Relationship Id="rId11" Type="http://schemas.openxmlformats.org/officeDocument/2006/relationships/image" Target="../media/image9.png" /><Relationship Id="rId5" Type="http://schemas.openxmlformats.org/officeDocument/2006/relationships/image" Target="../media/image23.png" /><Relationship Id="rId15" Type="http://schemas.openxmlformats.org/officeDocument/2006/relationships/image" Target="../media/image31.png" /><Relationship Id="rId10" Type="http://schemas.openxmlformats.org/officeDocument/2006/relationships/image" Target="../media/image28.svg" /><Relationship Id="rId4" Type="http://schemas.openxmlformats.org/officeDocument/2006/relationships/image" Target="../media/image6.svg" /><Relationship Id="rId9" Type="http://schemas.openxmlformats.org/officeDocument/2006/relationships/image" Target="../media/image27.png" /><Relationship Id="rId14" Type="http://schemas.openxmlformats.org/officeDocument/2006/relationships/image" Target="../media/image30.svg" /></Relationships>
</file>

<file path=ppt/diagrams/_rels/data4.xml.rels><?xml version="1.0" encoding="UTF-8" standalone="yes"?>
<Relationships xmlns="http://schemas.openxmlformats.org/package/2006/relationships"><Relationship Id="rId8" Type="http://schemas.openxmlformats.org/officeDocument/2006/relationships/image" Target="../media/image42.svg" /><Relationship Id="rId3" Type="http://schemas.openxmlformats.org/officeDocument/2006/relationships/image" Target="../media/image37.png" /><Relationship Id="rId7" Type="http://schemas.openxmlformats.org/officeDocument/2006/relationships/image" Target="../media/image41.png" /><Relationship Id="rId2" Type="http://schemas.openxmlformats.org/officeDocument/2006/relationships/image" Target="../media/image36.svg" /><Relationship Id="rId1" Type="http://schemas.openxmlformats.org/officeDocument/2006/relationships/image" Target="../media/image35.png" /><Relationship Id="rId6" Type="http://schemas.openxmlformats.org/officeDocument/2006/relationships/image" Target="../media/image40.svg" /><Relationship Id="rId5" Type="http://schemas.openxmlformats.org/officeDocument/2006/relationships/image" Target="../media/image39.png" /><Relationship Id="rId10" Type="http://schemas.openxmlformats.org/officeDocument/2006/relationships/image" Target="../media/image44.svg" /><Relationship Id="rId4" Type="http://schemas.openxmlformats.org/officeDocument/2006/relationships/image" Target="../media/image38.svg" /><Relationship Id="rId9" Type="http://schemas.openxmlformats.org/officeDocument/2006/relationships/image" Target="../media/image43.png" /></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 /><Relationship Id="rId13" Type="http://schemas.openxmlformats.org/officeDocument/2006/relationships/image" Target="../media/image15.png" /><Relationship Id="rId3" Type="http://schemas.openxmlformats.org/officeDocument/2006/relationships/image" Target="../media/image5.png" /><Relationship Id="rId7" Type="http://schemas.openxmlformats.org/officeDocument/2006/relationships/image" Target="../media/image9.png" /><Relationship Id="rId12" Type="http://schemas.openxmlformats.org/officeDocument/2006/relationships/image" Target="../media/image14.svg" /><Relationship Id="rId2" Type="http://schemas.openxmlformats.org/officeDocument/2006/relationships/image" Target="../media/image4.svg" /><Relationship Id="rId1" Type="http://schemas.openxmlformats.org/officeDocument/2006/relationships/image" Target="../media/image3.png" /><Relationship Id="rId6" Type="http://schemas.openxmlformats.org/officeDocument/2006/relationships/image" Target="../media/image8.svg" /><Relationship Id="rId11" Type="http://schemas.openxmlformats.org/officeDocument/2006/relationships/image" Target="../media/image13.png" /><Relationship Id="rId5" Type="http://schemas.openxmlformats.org/officeDocument/2006/relationships/image" Target="../media/image7.png" /><Relationship Id="rId10" Type="http://schemas.openxmlformats.org/officeDocument/2006/relationships/image" Target="../media/image12.svg" /><Relationship Id="rId4" Type="http://schemas.openxmlformats.org/officeDocument/2006/relationships/image" Target="../media/image6.svg" /><Relationship Id="rId9" Type="http://schemas.openxmlformats.org/officeDocument/2006/relationships/image" Target="../media/image11.png" /><Relationship Id="rId14" Type="http://schemas.openxmlformats.org/officeDocument/2006/relationships/image" Target="../media/image16.svg" /></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 /><Relationship Id="rId13" Type="http://schemas.openxmlformats.org/officeDocument/2006/relationships/image" Target="../media/image29.png" /><Relationship Id="rId3" Type="http://schemas.openxmlformats.org/officeDocument/2006/relationships/image" Target="../media/image5.png" /><Relationship Id="rId7" Type="http://schemas.openxmlformats.org/officeDocument/2006/relationships/image" Target="../media/image25.png" /><Relationship Id="rId12" Type="http://schemas.openxmlformats.org/officeDocument/2006/relationships/image" Target="../media/image10.svg" /><Relationship Id="rId2" Type="http://schemas.openxmlformats.org/officeDocument/2006/relationships/image" Target="../media/image22.svg" /><Relationship Id="rId16" Type="http://schemas.openxmlformats.org/officeDocument/2006/relationships/image" Target="../media/image32.svg" /><Relationship Id="rId1" Type="http://schemas.openxmlformats.org/officeDocument/2006/relationships/image" Target="../media/image21.png" /><Relationship Id="rId6" Type="http://schemas.openxmlformats.org/officeDocument/2006/relationships/image" Target="../media/image24.svg" /><Relationship Id="rId11" Type="http://schemas.openxmlformats.org/officeDocument/2006/relationships/image" Target="../media/image9.png" /><Relationship Id="rId5" Type="http://schemas.openxmlformats.org/officeDocument/2006/relationships/image" Target="../media/image23.png" /><Relationship Id="rId15" Type="http://schemas.openxmlformats.org/officeDocument/2006/relationships/image" Target="../media/image31.png" /><Relationship Id="rId10" Type="http://schemas.openxmlformats.org/officeDocument/2006/relationships/image" Target="../media/image28.svg" /><Relationship Id="rId4" Type="http://schemas.openxmlformats.org/officeDocument/2006/relationships/image" Target="../media/image6.svg" /><Relationship Id="rId9" Type="http://schemas.openxmlformats.org/officeDocument/2006/relationships/image" Target="../media/image27.png" /><Relationship Id="rId14" Type="http://schemas.openxmlformats.org/officeDocument/2006/relationships/image" Target="../media/image30.svg" /></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 /><Relationship Id="rId3" Type="http://schemas.openxmlformats.org/officeDocument/2006/relationships/image" Target="../media/image37.png" /><Relationship Id="rId7" Type="http://schemas.openxmlformats.org/officeDocument/2006/relationships/image" Target="../media/image41.png" /><Relationship Id="rId2" Type="http://schemas.openxmlformats.org/officeDocument/2006/relationships/image" Target="../media/image36.svg" /><Relationship Id="rId1" Type="http://schemas.openxmlformats.org/officeDocument/2006/relationships/image" Target="../media/image35.png" /><Relationship Id="rId6" Type="http://schemas.openxmlformats.org/officeDocument/2006/relationships/image" Target="../media/image40.svg" /><Relationship Id="rId5" Type="http://schemas.openxmlformats.org/officeDocument/2006/relationships/image" Target="../media/image39.png" /><Relationship Id="rId10" Type="http://schemas.openxmlformats.org/officeDocument/2006/relationships/image" Target="../media/image44.svg" /><Relationship Id="rId4" Type="http://schemas.openxmlformats.org/officeDocument/2006/relationships/image" Target="../media/image38.svg" /><Relationship Id="rId9" Type="http://schemas.openxmlformats.org/officeDocument/2006/relationships/image" Target="../media/image43.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6F6B-4E08-4985-BE68-2D0E471A593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FF33C8-237B-4E3C-B504-FA8EBFDB92E5}">
      <dgm:prSet/>
      <dgm:spPr/>
      <dgm:t>
        <a:bodyPr/>
        <a:lstStyle/>
        <a:p>
          <a:pPr>
            <a:lnSpc>
              <a:spcPct val="100000"/>
            </a:lnSpc>
          </a:pPr>
          <a:r>
            <a:rPr lang="en-US"/>
            <a:t>Identify high-potential employees.</a:t>
          </a:r>
        </a:p>
      </dgm:t>
    </dgm:pt>
    <dgm:pt modelId="{97A95C44-02EA-4103-9B2E-3E0268560651}" type="parTrans" cxnId="{E4F80350-1E01-4CDE-A183-2F8768DD3F3D}">
      <dgm:prSet/>
      <dgm:spPr/>
      <dgm:t>
        <a:bodyPr/>
        <a:lstStyle/>
        <a:p>
          <a:endParaRPr lang="en-US"/>
        </a:p>
      </dgm:t>
    </dgm:pt>
    <dgm:pt modelId="{01069C79-8B3D-4B97-9D59-B22717F9D4F4}" type="sibTrans" cxnId="{E4F80350-1E01-4CDE-A183-2F8768DD3F3D}">
      <dgm:prSet/>
      <dgm:spPr/>
      <dgm:t>
        <a:bodyPr/>
        <a:lstStyle/>
        <a:p>
          <a:endParaRPr lang="en-US"/>
        </a:p>
      </dgm:t>
    </dgm:pt>
    <dgm:pt modelId="{ECAB897A-C7EF-44AA-B7BB-D66939779A88}">
      <dgm:prSet/>
      <dgm:spPr/>
      <dgm:t>
        <a:bodyPr/>
        <a:lstStyle/>
        <a:p>
          <a:pPr>
            <a:lnSpc>
              <a:spcPct val="100000"/>
            </a:lnSpc>
          </a:pPr>
          <a:r>
            <a:rPr lang="en-US"/>
            <a:t>Foster talent development.</a:t>
          </a:r>
        </a:p>
      </dgm:t>
    </dgm:pt>
    <dgm:pt modelId="{23E5F3B3-535B-40B9-AD54-DD1BB504476A}" type="parTrans" cxnId="{5518EFF1-0FA2-4A30-B5FE-C5FF67491BE4}">
      <dgm:prSet/>
      <dgm:spPr/>
      <dgm:t>
        <a:bodyPr/>
        <a:lstStyle/>
        <a:p>
          <a:endParaRPr lang="en-US"/>
        </a:p>
      </dgm:t>
    </dgm:pt>
    <dgm:pt modelId="{ED365F7F-CD2F-4517-ABFA-5D2FFC6BD278}" type="sibTrans" cxnId="{5518EFF1-0FA2-4A30-B5FE-C5FF67491BE4}">
      <dgm:prSet/>
      <dgm:spPr/>
      <dgm:t>
        <a:bodyPr/>
        <a:lstStyle/>
        <a:p>
          <a:endParaRPr lang="en-US"/>
        </a:p>
      </dgm:t>
    </dgm:pt>
    <dgm:pt modelId="{A0D78EEF-4EFB-4676-83BC-EF972C311547}">
      <dgm:prSet/>
      <dgm:spPr/>
      <dgm:t>
        <a:bodyPr/>
        <a:lstStyle/>
        <a:p>
          <a:pPr>
            <a:lnSpc>
              <a:spcPct val="100000"/>
            </a:lnSpc>
          </a:pPr>
          <a:r>
            <a:rPr lang="en-US"/>
            <a:t>Facilitate succession planning.</a:t>
          </a:r>
        </a:p>
      </dgm:t>
    </dgm:pt>
    <dgm:pt modelId="{9C6F64C6-09B2-4841-8072-AD94140C7571}" type="parTrans" cxnId="{FEAD56AB-AED5-474B-B2AB-19B7C672F4F6}">
      <dgm:prSet/>
      <dgm:spPr/>
      <dgm:t>
        <a:bodyPr/>
        <a:lstStyle/>
        <a:p>
          <a:endParaRPr lang="en-US"/>
        </a:p>
      </dgm:t>
    </dgm:pt>
    <dgm:pt modelId="{9A5F464E-E68F-4CB3-9E26-1D66C56DE782}" type="sibTrans" cxnId="{FEAD56AB-AED5-474B-B2AB-19B7C672F4F6}">
      <dgm:prSet/>
      <dgm:spPr/>
      <dgm:t>
        <a:bodyPr/>
        <a:lstStyle/>
        <a:p>
          <a:endParaRPr lang="en-US"/>
        </a:p>
      </dgm:t>
    </dgm:pt>
    <dgm:pt modelId="{B6871973-C33B-4B0C-A473-3669CC97B274}">
      <dgm:prSet/>
      <dgm:spPr/>
      <dgm:t>
        <a:bodyPr/>
        <a:lstStyle/>
        <a:p>
          <a:pPr>
            <a:lnSpc>
              <a:spcPct val="100000"/>
            </a:lnSpc>
          </a:pPr>
          <a:r>
            <a:rPr lang="en-US"/>
            <a:t>Align individual potential with organizational goals.</a:t>
          </a:r>
        </a:p>
      </dgm:t>
    </dgm:pt>
    <dgm:pt modelId="{A187F357-00A3-40A9-9A4B-A12FC9383708}" type="parTrans" cxnId="{EBACB9AA-7BFF-445D-B14D-232019FD12A1}">
      <dgm:prSet/>
      <dgm:spPr/>
      <dgm:t>
        <a:bodyPr/>
        <a:lstStyle/>
        <a:p>
          <a:endParaRPr lang="en-US"/>
        </a:p>
      </dgm:t>
    </dgm:pt>
    <dgm:pt modelId="{BB8B1EAA-8567-4F50-95F2-DC83FAD05A48}" type="sibTrans" cxnId="{EBACB9AA-7BFF-445D-B14D-232019FD12A1}">
      <dgm:prSet/>
      <dgm:spPr/>
      <dgm:t>
        <a:bodyPr/>
        <a:lstStyle/>
        <a:p>
          <a:endParaRPr lang="en-US"/>
        </a:p>
      </dgm:t>
    </dgm:pt>
    <dgm:pt modelId="{6255FC5A-DDED-4771-959C-D7D47C33F02B}">
      <dgm:prSet/>
      <dgm:spPr/>
      <dgm:t>
        <a:bodyPr/>
        <a:lstStyle/>
        <a:p>
          <a:pPr>
            <a:lnSpc>
              <a:spcPct val="100000"/>
            </a:lnSpc>
          </a:pPr>
          <a:r>
            <a:rPr lang="en-US"/>
            <a:t>Identify future leaders and key talents early on.</a:t>
          </a:r>
        </a:p>
      </dgm:t>
    </dgm:pt>
    <dgm:pt modelId="{1742F92C-AFD7-48C7-A32D-3CB0E3BC5D14}" type="parTrans" cxnId="{501730A7-3EA2-4CFC-84BF-52FEE3060935}">
      <dgm:prSet/>
      <dgm:spPr/>
      <dgm:t>
        <a:bodyPr/>
        <a:lstStyle/>
        <a:p>
          <a:endParaRPr lang="en-US"/>
        </a:p>
      </dgm:t>
    </dgm:pt>
    <dgm:pt modelId="{17E94AA3-F391-4AC2-933C-5D08780D17C8}" type="sibTrans" cxnId="{501730A7-3EA2-4CFC-84BF-52FEE3060935}">
      <dgm:prSet/>
      <dgm:spPr/>
      <dgm:t>
        <a:bodyPr/>
        <a:lstStyle/>
        <a:p>
          <a:endParaRPr lang="en-US"/>
        </a:p>
      </dgm:t>
    </dgm:pt>
    <dgm:pt modelId="{34E5E7A1-E969-4EDD-A262-A4369FC85331}">
      <dgm:prSet/>
      <dgm:spPr/>
      <dgm:t>
        <a:bodyPr/>
        <a:lstStyle/>
        <a:p>
          <a:pPr>
            <a:lnSpc>
              <a:spcPct val="100000"/>
            </a:lnSpc>
          </a:pPr>
          <a:r>
            <a:rPr lang="en-US"/>
            <a:t>Provide targeted development opportunities.</a:t>
          </a:r>
        </a:p>
      </dgm:t>
    </dgm:pt>
    <dgm:pt modelId="{E1D321C3-ABFB-48B0-A6DD-4FD1A6283ECC}" type="parTrans" cxnId="{BD51C91F-5167-4FAC-894E-49349644E97A}">
      <dgm:prSet/>
      <dgm:spPr/>
      <dgm:t>
        <a:bodyPr/>
        <a:lstStyle/>
        <a:p>
          <a:endParaRPr lang="en-US"/>
        </a:p>
      </dgm:t>
    </dgm:pt>
    <dgm:pt modelId="{12E8DD9E-2AC2-4226-8058-E8EC9402AEE3}" type="sibTrans" cxnId="{BD51C91F-5167-4FAC-894E-49349644E97A}">
      <dgm:prSet/>
      <dgm:spPr/>
      <dgm:t>
        <a:bodyPr/>
        <a:lstStyle/>
        <a:p>
          <a:endParaRPr lang="en-US"/>
        </a:p>
      </dgm:t>
    </dgm:pt>
    <dgm:pt modelId="{4ED8EFEF-8249-4A86-9AAA-60A658234EDA}">
      <dgm:prSet/>
      <dgm:spPr/>
      <dgm:t>
        <a:bodyPr/>
        <a:lstStyle/>
        <a:p>
          <a:pPr>
            <a:lnSpc>
              <a:spcPct val="100000"/>
            </a:lnSpc>
          </a:pPr>
          <a:r>
            <a:rPr lang="en-US"/>
            <a:t>Enhance workforce planning and resource allocation.</a:t>
          </a:r>
        </a:p>
      </dgm:t>
    </dgm:pt>
    <dgm:pt modelId="{B1CE8F4D-3ABD-43F9-89CE-1227607FD8BF}" type="parTrans" cxnId="{6AAC8732-101B-4926-B522-01CAF5910CFD}">
      <dgm:prSet/>
      <dgm:spPr/>
      <dgm:t>
        <a:bodyPr/>
        <a:lstStyle/>
        <a:p>
          <a:endParaRPr lang="en-US"/>
        </a:p>
      </dgm:t>
    </dgm:pt>
    <dgm:pt modelId="{A92A628A-1CA7-44D2-B053-5C41FE6800D1}" type="sibTrans" cxnId="{6AAC8732-101B-4926-B522-01CAF5910CFD}">
      <dgm:prSet/>
      <dgm:spPr/>
      <dgm:t>
        <a:bodyPr/>
        <a:lstStyle/>
        <a:p>
          <a:endParaRPr lang="en-US"/>
        </a:p>
      </dgm:t>
    </dgm:pt>
    <dgm:pt modelId="{16258182-A665-4C7B-ADFC-A6B27EDA03BF}" type="pres">
      <dgm:prSet presAssocID="{3DE96F6B-4E08-4985-BE68-2D0E471A593B}" presName="root" presStyleCnt="0">
        <dgm:presLayoutVars>
          <dgm:dir/>
          <dgm:resizeHandles val="exact"/>
        </dgm:presLayoutVars>
      </dgm:prSet>
      <dgm:spPr/>
    </dgm:pt>
    <dgm:pt modelId="{EAD0AAA2-FD5A-4BD3-918B-58B5994FBC44}" type="pres">
      <dgm:prSet presAssocID="{B4FF33C8-237B-4E3C-B504-FA8EBFDB92E5}" presName="compNode" presStyleCnt="0"/>
      <dgm:spPr/>
    </dgm:pt>
    <dgm:pt modelId="{551748E0-B85F-4C59-A0CA-91BD25C8BCA5}" type="pres">
      <dgm:prSet presAssocID="{B4FF33C8-237B-4E3C-B504-FA8EBFDB92E5}" presName="bgRect" presStyleLbl="bgShp" presStyleIdx="0" presStyleCnt="7"/>
      <dgm:spPr/>
    </dgm:pt>
    <dgm:pt modelId="{5B79896D-8F6C-4A69-82AF-28338EA83F27}" type="pres">
      <dgm:prSet presAssocID="{B4FF33C8-237B-4E3C-B504-FA8EBFDB92E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moking"/>
        </a:ext>
      </dgm:extLst>
    </dgm:pt>
    <dgm:pt modelId="{140BE8A2-0775-4130-AE53-533F94573F94}" type="pres">
      <dgm:prSet presAssocID="{B4FF33C8-237B-4E3C-B504-FA8EBFDB92E5}" presName="spaceRect" presStyleCnt="0"/>
      <dgm:spPr/>
    </dgm:pt>
    <dgm:pt modelId="{3C510EBA-613C-4A5B-B24A-4D08B3F4EFF3}" type="pres">
      <dgm:prSet presAssocID="{B4FF33C8-237B-4E3C-B504-FA8EBFDB92E5}" presName="parTx" presStyleLbl="revTx" presStyleIdx="0" presStyleCnt="7">
        <dgm:presLayoutVars>
          <dgm:chMax val="0"/>
          <dgm:chPref val="0"/>
        </dgm:presLayoutVars>
      </dgm:prSet>
      <dgm:spPr/>
    </dgm:pt>
    <dgm:pt modelId="{A6AE57DB-D4B9-40E4-A041-B8B5B25B82D7}" type="pres">
      <dgm:prSet presAssocID="{01069C79-8B3D-4B97-9D59-B22717F9D4F4}" presName="sibTrans" presStyleCnt="0"/>
      <dgm:spPr/>
    </dgm:pt>
    <dgm:pt modelId="{B9ADE84B-AFE4-4B1E-BFA6-E1CB9750D5A5}" type="pres">
      <dgm:prSet presAssocID="{ECAB897A-C7EF-44AA-B7BB-D66939779A88}" presName="compNode" presStyleCnt="0"/>
      <dgm:spPr/>
    </dgm:pt>
    <dgm:pt modelId="{53EDDB6A-7E51-41FC-AEF8-6C526EDAECEC}" type="pres">
      <dgm:prSet presAssocID="{ECAB897A-C7EF-44AA-B7BB-D66939779A88}" presName="bgRect" presStyleLbl="bgShp" presStyleIdx="1" presStyleCnt="7"/>
      <dgm:spPr/>
    </dgm:pt>
    <dgm:pt modelId="{8E895564-6031-4D73-8EB8-11507BD7F19A}" type="pres">
      <dgm:prSet presAssocID="{ECAB897A-C7EF-44AA-B7BB-D66939779A8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523BAF61-0EAF-4385-A37A-CC4606F12321}" type="pres">
      <dgm:prSet presAssocID="{ECAB897A-C7EF-44AA-B7BB-D66939779A88}" presName="spaceRect" presStyleCnt="0"/>
      <dgm:spPr/>
    </dgm:pt>
    <dgm:pt modelId="{8A3EF95A-A5B5-44F0-B568-B430E134B042}" type="pres">
      <dgm:prSet presAssocID="{ECAB897A-C7EF-44AA-B7BB-D66939779A88}" presName="parTx" presStyleLbl="revTx" presStyleIdx="1" presStyleCnt="7">
        <dgm:presLayoutVars>
          <dgm:chMax val="0"/>
          <dgm:chPref val="0"/>
        </dgm:presLayoutVars>
      </dgm:prSet>
      <dgm:spPr/>
    </dgm:pt>
    <dgm:pt modelId="{2755B3AE-944D-4EDB-87A4-FE46E9F935DB}" type="pres">
      <dgm:prSet presAssocID="{ED365F7F-CD2F-4517-ABFA-5D2FFC6BD278}" presName="sibTrans" presStyleCnt="0"/>
      <dgm:spPr/>
    </dgm:pt>
    <dgm:pt modelId="{55C405A8-87B8-4E8E-85EB-801E43D0D13B}" type="pres">
      <dgm:prSet presAssocID="{A0D78EEF-4EFB-4676-83BC-EF972C311547}" presName="compNode" presStyleCnt="0"/>
      <dgm:spPr/>
    </dgm:pt>
    <dgm:pt modelId="{5C729707-245E-4194-9667-E00FD58EF1C5}" type="pres">
      <dgm:prSet presAssocID="{A0D78EEF-4EFB-4676-83BC-EF972C311547}" presName="bgRect" presStyleLbl="bgShp" presStyleIdx="2" presStyleCnt="7"/>
      <dgm:spPr/>
    </dgm:pt>
    <dgm:pt modelId="{85E0D583-0A7B-4687-B89D-34326CCD6074}" type="pres">
      <dgm:prSet presAssocID="{A0D78EEF-4EFB-4676-83BC-EF972C31154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83EB1B2F-AD44-4266-9D21-A46919A48D55}" type="pres">
      <dgm:prSet presAssocID="{A0D78EEF-4EFB-4676-83BC-EF972C311547}" presName="spaceRect" presStyleCnt="0"/>
      <dgm:spPr/>
    </dgm:pt>
    <dgm:pt modelId="{49B98AA8-341F-4740-9067-438ED1CA8CBB}" type="pres">
      <dgm:prSet presAssocID="{A0D78EEF-4EFB-4676-83BC-EF972C311547}" presName="parTx" presStyleLbl="revTx" presStyleIdx="2" presStyleCnt="7">
        <dgm:presLayoutVars>
          <dgm:chMax val="0"/>
          <dgm:chPref val="0"/>
        </dgm:presLayoutVars>
      </dgm:prSet>
      <dgm:spPr/>
    </dgm:pt>
    <dgm:pt modelId="{B4CE0FDB-C698-461F-AA6F-9C3CA28EF94B}" type="pres">
      <dgm:prSet presAssocID="{9A5F464E-E68F-4CB3-9E26-1D66C56DE782}" presName="sibTrans" presStyleCnt="0"/>
      <dgm:spPr/>
    </dgm:pt>
    <dgm:pt modelId="{E5D36AB6-C07D-443B-9689-C18C4A9132E9}" type="pres">
      <dgm:prSet presAssocID="{B6871973-C33B-4B0C-A473-3669CC97B274}" presName="compNode" presStyleCnt="0"/>
      <dgm:spPr/>
    </dgm:pt>
    <dgm:pt modelId="{36509657-657E-4861-A5F5-4348088B6DBA}" type="pres">
      <dgm:prSet presAssocID="{B6871973-C33B-4B0C-A473-3669CC97B274}" presName="bgRect" presStyleLbl="bgShp" presStyleIdx="3" presStyleCnt="7"/>
      <dgm:spPr/>
    </dgm:pt>
    <dgm:pt modelId="{DC103092-9AD4-42D9-B12F-64447B0FA203}" type="pres">
      <dgm:prSet presAssocID="{B6871973-C33B-4B0C-A473-3669CC97B27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B8E26670-999B-4804-9AEF-42E8E90DC27E}" type="pres">
      <dgm:prSet presAssocID="{B6871973-C33B-4B0C-A473-3669CC97B274}" presName="spaceRect" presStyleCnt="0"/>
      <dgm:spPr/>
    </dgm:pt>
    <dgm:pt modelId="{19EAB803-D8A9-4D4C-80BE-27A43E25BEE1}" type="pres">
      <dgm:prSet presAssocID="{B6871973-C33B-4B0C-A473-3669CC97B274}" presName="parTx" presStyleLbl="revTx" presStyleIdx="3" presStyleCnt="7">
        <dgm:presLayoutVars>
          <dgm:chMax val="0"/>
          <dgm:chPref val="0"/>
        </dgm:presLayoutVars>
      </dgm:prSet>
      <dgm:spPr/>
    </dgm:pt>
    <dgm:pt modelId="{A1D68E35-A112-40DB-8F83-34CDFFA6043D}" type="pres">
      <dgm:prSet presAssocID="{BB8B1EAA-8567-4F50-95F2-DC83FAD05A48}" presName="sibTrans" presStyleCnt="0"/>
      <dgm:spPr/>
    </dgm:pt>
    <dgm:pt modelId="{978B70F6-FC43-46AE-806C-DF59EFB839A3}" type="pres">
      <dgm:prSet presAssocID="{6255FC5A-DDED-4771-959C-D7D47C33F02B}" presName="compNode" presStyleCnt="0"/>
      <dgm:spPr/>
    </dgm:pt>
    <dgm:pt modelId="{D45B8B20-BE3A-4082-BD82-F0C59A82BB5D}" type="pres">
      <dgm:prSet presAssocID="{6255FC5A-DDED-4771-959C-D7D47C33F02B}" presName="bgRect" presStyleLbl="bgShp" presStyleIdx="4" presStyleCnt="7"/>
      <dgm:spPr/>
    </dgm:pt>
    <dgm:pt modelId="{B187B848-7F76-4D96-9BCF-7C363107D20E}" type="pres">
      <dgm:prSet presAssocID="{6255FC5A-DDED-4771-959C-D7D47C33F02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ecturer"/>
        </a:ext>
      </dgm:extLst>
    </dgm:pt>
    <dgm:pt modelId="{C84A0422-04AC-4A77-A93B-EEAF085F96F7}" type="pres">
      <dgm:prSet presAssocID="{6255FC5A-DDED-4771-959C-D7D47C33F02B}" presName="spaceRect" presStyleCnt="0"/>
      <dgm:spPr/>
    </dgm:pt>
    <dgm:pt modelId="{855624C3-F2D5-44FB-8ADE-C88C6ADB35F8}" type="pres">
      <dgm:prSet presAssocID="{6255FC5A-DDED-4771-959C-D7D47C33F02B}" presName="parTx" presStyleLbl="revTx" presStyleIdx="4" presStyleCnt="7">
        <dgm:presLayoutVars>
          <dgm:chMax val="0"/>
          <dgm:chPref val="0"/>
        </dgm:presLayoutVars>
      </dgm:prSet>
      <dgm:spPr/>
    </dgm:pt>
    <dgm:pt modelId="{96D077D9-575F-443D-BBF6-9F6683800264}" type="pres">
      <dgm:prSet presAssocID="{17E94AA3-F391-4AC2-933C-5D08780D17C8}" presName="sibTrans" presStyleCnt="0"/>
      <dgm:spPr/>
    </dgm:pt>
    <dgm:pt modelId="{9D5CC2AC-39A1-4F4F-96A4-33010BCA42AE}" type="pres">
      <dgm:prSet presAssocID="{34E5E7A1-E969-4EDD-A262-A4369FC85331}" presName="compNode" presStyleCnt="0"/>
      <dgm:spPr/>
    </dgm:pt>
    <dgm:pt modelId="{D0F26E4D-05C9-4341-9329-4748B2B37001}" type="pres">
      <dgm:prSet presAssocID="{34E5E7A1-E969-4EDD-A262-A4369FC85331}" presName="bgRect" presStyleLbl="bgShp" presStyleIdx="5" presStyleCnt="7"/>
      <dgm:spPr/>
    </dgm:pt>
    <dgm:pt modelId="{4FF1FB42-AB41-46C7-ABE0-AF8439581A67}" type="pres">
      <dgm:prSet presAssocID="{34E5E7A1-E969-4EDD-A262-A4369FC8533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ullseye"/>
        </a:ext>
      </dgm:extLst>
    </dgm:pt>
    <dgm:pt modelId="{38CE5E9C-6259-473A-822D-235FA726E99B}" type="pres">
      <dgm:prSet presAssocID="{34E5E7A1-E969-4EDD-A262-A4369FC85331}" presName="spaceRect" presStyleCnt="0"/>
      <dgm:spPr/>
    </dgm:pt>
    <dgm:pt modelId="{214D6E42-56F3-4DF2-B2C7-71262DE20A4C}" type="pres">
      <dgm:prSet presAssocID="{34E5E7A1-E969-4EDD-A262-A4369FC85331}" presName="parTx" presStyleLbl="revTx" presStyleIdx="5" presStyleCnt="7">
        <dgm:presLayoutVars>
          <dgm:chMax val="0"/>
          <dgm:chPref val="0"/>
        </dgm:presLayoutVars>
      </dgm:prSet>
      <dgm:spPr/>
    </dgm:pt>
    <dgm:pt modelId="{F7370102-4B82-42D1-A771-01C7614FEB86}" type="pres">
      <dgm:prSet presAssocID="{12E8DD9E-2AC2-4226-8058-E8EC9402AEE3}" presName="sibTrans" presStyleCnt="0"/>
      <dgm:spPr/>
    </dgm:pt>
    <dgm:pt modelId="{0C72DF3C-6809-4001-89F9-EF9F96DF81DC}" type="pres">
      <dgm:prSet presAssocID="{4ED8EFEF-8249-4A86-9AAA-60A658234EDA}" presName="compNode" presStyleCnt="0"/>
      <dgm:spPr/>
    </dgm:pt>
    <dgm:pt modelId="{C5D53F75-6EC6-4D2A-9AB9-E45EEB05EC79}" type="pres">
      <dgm:prSet presAssocID="{4ED8EFEF-8249-4A86-9AAA-60A658234EDA}" presName="bgRect" presStyleLbl="bgShp" presStyleIdx="6" presStyleCnt="7"/>
      <dgm:spPr/>
    </dgm:pt>
    <dgm:pt modelId="{41DB7421-A579-448A-98DE-DEBDA9F0294E}" type="pres">
      <dgm:prSet presAssocID="{4ED8EFEF-8249-4A86-9AAA-60A658234ED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Users"/>
        </a:ext>
      </dgm:extLst>
    </dgm:pt>
    <dgm:pt modelId="{DB954F8E-159B-47CE-AB29-DFCE66008F7C}" type="pres">
      <dgm:prSet presAssocID="{4ED8EFEF-8249-4A86-9AAA-60A658234EDA}" presName="spaceRect" presStyleCnt="0"/>
      <dgm:spPr/>
    </dgm:pt>
    <dgm:pt modelId="{05F3A1D4-75A1-4E30-82D3-E0DE3CB527B3}" type="pres">
      <dgm:prSet presAssocID="{4ED8EFEF-8249-4A86-9AAA-60A658234EDA}" presName="parTx" presStyleLbl="revTx" presStyleIdx="6" presStyleCnt="7">
        <dgm:presLayoutVars>
          <dgm:chMax val="0"/>
          <dgm:chPref val="0"/>
        </dgm:presLayoutVars>
      </dgm:prSet>
      <dgm:spPr/>
    </dgm:pt>
  </dgm:ptLst>
  <dgm:cxnLst>
    <dgm:cxn modelId="{8A54DA1A-056B-40CD-A0D6-7BD29B7A02B6}" type="presOf" srcId="{4ED8EFEF-8249-4A86-9AAA-60A658234EDA}" destId="{05F3A1D4-75A1-4E30-82D3-E0DE3CB527B3}" srcOrd="0" destOrd="0" presId="urn:microsoft.com/office/officeart/2018/2/layout/IconVerticalSolidList"/>
    <dgm:cxn modelId="{BD51C91F-5167-4FAC-894E-49349644E97A}" srcId="{3DE96F6B-4E08-4985-BE68-2D0E471A593B}" destId="{34E5E7A1-E969-4EDD-A262-A4369FC85331}" srcOrd="5" destOrd="0" parTransId="{E1D321C3-ABFB-48B0-A6DD-4FD1A6283ECC}" sibTransId="{12E8DD9E-2AC2-4226-8058-E8EC9402AEE3}"/>
    <dgm:cxn modelId="{6AAC8732-101B-4926-B522-01CAF5910CFD}" srcId="{3DE96F6B-4E08-4985-BE68-2D0E471A593B}" destId="{4ED8EFEF-8249-4A86-9AAA-60A658234EDA}" srcOrd="6" destOrd="0" parTransId="{B1CE8F4D-3ABD-43F9-89CE-1227607FD8BF}" sibTransId="{A92A628A-1CA7-44D2-B053-5C41FE6800D1}"/>
    <dgm:cxn modelId="{421DAD6A-AB58-4A80-9B94-8FEBEBDFB1CF}" type="presOf" srcId="{A0D78EEF-4EFB-4676-83BC-EF972C311547}" destId="{49B98AA8-341F-4740-9067-438ED1CA8CBB}" srcOrd="0" destOrd="0" presId="urn:microsoft.com/office/officeart/2018/2/layout/IconVerticalSolidList"/>
    <dgm:cxn modelId="{953ED46D-7378-49CE-914E-2052C32DC847}" type="presOf" srcId="{ECAB897A-C7EF-44AA-B7BB-D66939779A88}" destId="{8A3EF95A-A5B5-44F0-B568-B430E134B042}" srcOrd="0" destOrd="0" presId="urn:microsoft.com/office/officeart/2018/2/layout/IconVerticalSolidList"/>
    <dgm:cxn modelId="{D27A516F-4852-4D23-8D2C-CBC2A2DD5925}" type="presOf" srcId="{6255FC5A-DDED-4771-959C-D7D47C33F02B}" destId="{855624C3-F2D5-44FB-8ADE-C88C6ADB35F8}" srcOrd="0" destOrd="0" presId="urn:microsoft.com/office/officeart/2018/2/layout/IconVerticalSolidList"/>
    <dgm:cxn modelId="{E4F80350-1E01-4CDE-A183-2F8768DD3F3D}" srcId="{3DE96F6B-4E08-4985-BE68-2D0E471A593B}" destId="{B4FF33C8-237B-4E3C-B504-FA8EBFDB92E5}" srcOrd="0" destOrd="0" parTransId="{97A95C44-02EA-4103-9B2E-3E0268560651}" sibTransId="{01069C79-8B3D-4B97-9D59-B22717F9D4F4}"/>
    <dgm:cxn modelId="{82823183-7F90-40B2-860C-7A54A78A5D49}" type="presOf" srcId="{B4FF33C8-237B-4E3C-B504-FA8EBFDB92E5}" destId="{3C510EBA-613C-4A5B-B24A-4D08B3F4EFF3}" srcOrd="0" destOrd="0" presId="urn:microsoft.com/office/officeart/2018/2/layout/IconVerticalSolidList"/>
    <dgm:cxn modelId="{7FE48E95-89DF-4202-A1F8-B4E2B9773CE3}" type="presOf" srcId="{34E5E7A1-E969-4EDD-A262-A4369FC85331}" destId="{214D6E42-56F3-4DF2-B2C7-71262DE20A4C}" srcOrd="0" destOrd="0" presId="urn:microsoft.com/office/officeart/2018/2/layout/IconVerticalSolidList"/>
    <dgm:cxn modelId="{501730A7-3EA2-4CFC-84BF-52FEE3060935}" srcId="{3DE96F6B-4E08-4985-BE68-2D0E471A593B}" destId="{6255FC5A-DDED-4771-959C-D7D47C33F02B}" srcOrd="4" destOrd="0" parTransId="{1742F92C-AFD7-48C7-A32D-3CB0E3BC5D14}" sibTransId="{17E94AA3-F391-4AC2-933C-5D08780D17C8}"/>
    <dgm:cxn modelId="{EBACB9AA-7BFF-445D-B14D-232019FD12A1}" srcId="{3DE96F6B-4E08-4985-BE68-2D0E471A593B}" destId="{B6871973-C33B-4B0C-A473-3669CC97B274}" srcOrd="3" destOrd="0" parTransId="{A187F357-00A3-40A9-9A4B-A12FC9383708}" sibTransId="{BB8B1EAA-8567-4F50-95F2-DC83FAD05A48}"/>
    <dgm:cxn modelId="{FEAD56AB-AED5-474B-B2AB-19B7C672F4F6}" srcId="{3DE96F6B-4E08-4985-BE68-2D0E471A593B}" destId="{A0D78EEF-4EFB-4676-83BC-EF972C311547}" srcOrd="2" destOrd="0" parTransId="{9C6F64C6-09B2-4841-8072-AD94140C7571}" sibTransId="{9A5F464E-E68F-4CB3-9E26-1D66C56DE782}"/>
    <dgm:cxn modelId="{912667CA-3D5F-42A5-8245-6DD9477AD73B}" type="presOf" srcId="{3DE96F6B-4E08-4985-BE68-2D0E471A593B}" destId="{16258182-A665-4C7B-ADFC-A6B27EDA03BF}" srcOrd="0" destOrd="0" presId="urn:microsoft.com/office/officeart/2018/2/layout/IconVerticalSolidList"/>
    <dgm:cxn modelId="{C01BA4D2-6CF5-4072-93EC-65F686091213}" type="presOf" srcId="{B6871973-C33B-4B0C-A473-3669CC97B274}" destId="{19EAB803-D8A9-4D4C-80BE-27A43E25BEE1}" srcOrd="0" destOrd="0" presId="urn:microsoft.com/office/officeart/2018/2/layout/IconVerticalSolidList"/>
    <dgm:cxn modelId="{5518EFF1-0FA2-4A30-B5FE-C5FF67491BE4}" srcId="{3DE96F6B-4E08-4985-BE68-2D0E471A593B}" destId="{ECAB897A-C7EF-44AA-B7BB-D66939779A88}" srcOrd="1" destOrd="0" parTransId="{23E5F3B3-535B-40B9-AD54-DD1BB504476A}" sibTransId="{ED365F7F-CD2F-4517-ABFA-5D2FFC6BD278}"/>
    <dgm:cxn modelId="{39D39CAA-0127-4305-901C-83A884810F01}" type="presParOf" srcId="{16258182-A665-4C7B-ADFC-A6B27EDA03BF}" destId="{EAD0AAA2-FD5A-4BD3-918B-58B5994FBC44}" srcOrd="0" destOrd="0" presId="urn:microsoft.com/office/officeart/2018/2/layout/IconVerticalSolidList"/>
    <dgm:cxn modelId="{C5E0CA15-F68E-4AD6-85E2-F6DB4E89162A}" type="presParOf" srcId="{EAD0AAA2-FD5A-4BD3-918B-58B5994FBC44}" destId="{551748E0-B85F-4C59-A0CA-91BD25C8BCA5}" srcOrd="0" destOrd="0" presId="urn:microsoft.com/office/officeart/2018/2/layout/IconVerticalSolidList"/>
    <dgm:cxn modelId="{02C5058D-B7BF-41E4-97D2-9E7574A09CAE}" type="presParOf" srcId="{EAD0AAA2-FD5A-4BD3-918B-58B5994FBC44}" destId="{5B79896D-8F6C-4A69-82AF-28338EA83F27}" srcOrd="1" destOrd="0" presId="urn:microsoft.com/office/officeart/2018/2/layout/IconVerticalSolidList"/>
    <dgm:cxn modelId="{701DFC6F-0776-4D92-9456-0DBFD78AFAB8}" type="presParOf" srcId="{EAD0AAA2-FD5A-4BD3-918B-58B5994FBC44}" destId="{140BE8A2-0775-4130-AE53-533F94573F94}" srcOrd="2" destOrd="0" presId="urn:microsoft.com/office/officeart/2018/2/layout/IconVerticalSolidList"/>
    <dgm:cxn modelId="{8A26ADEC-0F05-4114-88B2-38C946E19052}" type="presParOf" srcId="{EAD0AAA2-FD5A-4BD3-918B-58B5994FBC44}" destId="{3C510EBA-613C-4A5B-B24A-4D08B3F4EFF3}" srcOrd="3" destOrd="0" presId="urn:microsoft.com/office/officeart/2018/2/layout/IconVerticalSolidList"/>
    <dgm:cxn modelId="{A64A766B-BBFF-4068-ADE2-48DC8473675B}" type="presParOf" srcId="{16258182-A665-4C7B-ADFC-A6B27EDA03BF}" destId="{A6AE57DB-D4B9-40E4-A041-B8B5B25B82D7}" srcOrd="1" destOrd="0" presId="urn:microsoft.com/office/officeart/2018/2/layout/IconVerticalSolidList"/>
    <dgm:cxn modelId="{2C488CE2-5578-40A7-9C7D-CD657DB1B2FA}" type="presParOf" srcId="{16258182-A665-4C7B-ADFC-A6B27EDA03BF}" destId="{B9ADE84B-AFE4-4B1E-BFA6-E1CB9750D5A5}" srcOrd="2" destOrd="0" presId="urn:microsoft.com/office/officeart/2018/2/layout/IconVerticalSolidList"/>
    <dgm:cxn modelId="{5669066A-42F0-4968-A826-15A23174858A}" type="presParOf" srcId="{B9ADE84B-AFE4-4B1E-BFA6-E1CB9750D5A5}" destId="{53EDDB6A-7E51-41FC-AEF8-6C526EDAECEC}" srcOrd="0" destOrd="0" presId="urn:microsoft.com/office/officeart/2018/2/layout/IconVerticalSolidList"/>
    <dgm:cxn modelId="{2F25E528-2CD9-4697-AEB9-8CFEFB020BCE}" type="presParOf" srcId="{B9ADE84B-AFE4-4B1E-BFA6-E1CB9750D5A5}" destId="{8E895564-6031-4D73-8EB8-11507BD7F19A}" srcOrd="1" destOrd="0" presId="urn:microsoft.com/office/officeart/2018/2/layout/IconVerticalSolidList"/>
    <dgm:cxn modelId="{64C48127-C7E8-4F9E-AE34-7C515320D851}" type="presParOf" srcId="{B9ADE84B-AFE4-4B1E-BFA6-E1CB9750D5A5}" destId="{523BAF61-0EAF-4385-A37A-CC4606F12321}" srcOrd="2" destOrd="0" presId="urn:microsoft.com/office/officeart/2018/2/layout/IconVerticalSolidList"/>
    <dgm:cxn modelId="{E81E411B-6F29-46A3-A7E7-67A43235618B}" type="presParOf" srcId="{B9ADE84B-AFE4-4B1E-BFA6-E1CB9750D5A5}" destId="{8A3EF95A-A5B5-44F0-B568-B430E134B042}" srcOrd="3" destOrd="0" presId="urn:microsoft.com/office/officeart/2018/2/layout/IconVerticalSolidList"/>
    <dgm:cxn modelId="{4FA3A83A-0616-46F5-BA34-ED13066603F2}" type="presParOf" srcId="{16258182-A665-4C7B-ADFC-A6B27EDA03BF}" destId="{2755B3AE-944D-4EDB-87A4-FE46E9F935DB}" srcOrd="3" destOrd="0" presId="urn:microsoft.com/office/officeart/2018/2/layout/IconVerticalSolidList"/>
    <dgm:cxn modelId="{4D72EF41-8BD1-48F5-9C75-05F565BDDFD3}" type="presParOf" srcId="{16258182-A665-4C7B-ADFC-A6B27EDA03BF}" destId="{55C405A8-87B8-4E8E-85EB-801E43D0D13B}" srcOrd="4" destOrd="0" presId="urn:microsoft.com/office/officeart/2018/2/layout/IconVerticalSolidList"/>
    <dgm:cxn modelId="{A0745A2E-3C98-49D2-92E7-AA3E4DD6EBDA}" type="presParOf" srcId="{55C405A8-87B8-4E8E-85EB-801E43D0D13B}" destId="{5C729707-245E-4194-9667-E00FD58EF1C5}" srcOrd="0" destOrd="0" presId="urn:microsoft.com/office/officeart/2018/2/layout/IconVerticalSolidList"/>
    <dgm:cxn modelId="{552462DB-CEB2-4E37-B459-CA8735F0A620}" type="presParOf" srcId="{55C405A8-87B8-4E8E-85EB-801E43D0D13B}" destId="{85E0D583-0A7B-4687-B89D-34326CCD6074}" srcOrd="1" destOrd="0" presId="urn:microsoft.com/office/officeart/2018/2/layout/IconVerticalSolidList"/>
    <dgm:cxn modelId="{4369921A-96B3-4BBD-9C0B-2A4A5F96CBF5}" type="presParOf" srcId="{55C405A8-87B8-4E8E-85EB-801E43D0D13B}" destId="{83EB1B2F-AD44-4266-9D21-A46919A48D55}" srcOrd="2" destOrd="0" presId="urn:microsoft.com/office/officeart/2018/2/layout/IconVerticalSolidList"/>
    <dgm:cxn modelId="{72075F1B-E4C9-414A-AC30-D49E4E72CC99}" type="presParOf" srcId="{55C405A8-87B8-4E8E-85EB-801E43D0D13B}" destId="{49B98AA8-341F-4740-9067-438ED1CA8CBB}" srcOrd="3" destOrd="0" presId="urn:microsoft.com/office/officeart/2018/2/layout/IconVerticalSolidList"/>
    <dgm:cxn modelId="{96539172-40EB-4CF3-86DB-474A6E78DA12}" type="presParOf" srcId="{16258182-A665-4C7B-ADFC-A6B27EDA03BF}" destId="{B4CE0FDB-C698-461F-AA6F-9C3CA28EF94B}" srcOrd="5" destOrd="0" presId="urn:microsoft.com/office/officeart/2018/2/layout/IconVerticalSolidList"/>
    <dgm:cxn modelId="{D5AE880B-C9A2-4C2A-A47D-2643FEE97FAF}" type="presParOf" srcId="{16258182-A665-4C7B-ADFC-A6B27EDA03BF}" destId="{E5D36AB6-C07D-443B-9689-C18C4A9132E9}" srcOrd="6" destOrd="0" presId="urn:microsoft.com/office/officeart/2018/2/layout/IconVerticalSolidList"/>
    <dgm:cxn modelId="{543225CD-FA16-47A1-91CD-73F10C3F8625}" type="presParOf" srcId="{E5D36AB6-C07D-443B-9689-C18C4A9132E9}" destId="{36509657-657E-4861-A5F5-4348088B6DBA}" srcOrd="0" destOrd="0" presId="urn:microsoft.com/office/officeart/2018/2/layout/IconVerticalSolidList"/>
    <dgm:cxn modelId="{9E31276E-9793-4009-9933-E0516DFE6831}" type="presParOf" srcId="{E5D36AB6-C07D-443B-9689-C18C4A9132E9}" destId="{DC103092-9AD4-42D9-B12F-64447B0FA203}" srcOrd="1" destOrd="0" presId="urn:microsoft.com/office/officeart/2018/2/layout/IconVerticalSolidList"/>
    <dgm:cxn modelId="{14F84404-3D54-4215-AAC9-E3A3E8689B41}" type="presParOf" srcId="{E5D36AB6-C07D-443B-9689-C18C4A9132E9}" destId="{B8E26670-999B-4804-9AEF-42E8E90DC27E}" srcOrd="2" destOrd="0" presId="urn:microsoft.com/office/officeart/2018/2/layout/IconVerticalSolidList"/>
    <dgm:cxn modelId="{D66ADDAF-2D81-4C11-A9FA-8B7283CF9F86}" type="presParOf" srcId="{E5D36AB6-C07D-443B-9689-C18C4A9132E9}" destId="{19EAB803-D8A9-4D4C-80BE-27A43E25BEE1}" srcOrd="3" destOrd="0" presId="urn:microsoft.com/office/officeart/2018/2/layout/IconVerticalSolidList"/>
    <dgm:cxn modelId="{E41ABB70-AB84-49D4-8AFA-2B3DA4F97674}" type="presParOf" srcId="{16258182-A665-4C7B-ADFC-A6B27EDA03BF}" destId="{A1D68E35-A112-40DB-8F83-34CDFFA6043D}" srcOrd="7" destOrd="0" presId="urn:microsoft.com/office/officeart/2018/2/layout/IconVerticalSolidList"/>
    <dgm:cxn modelId="{7EB787EB-EDBF-4E6A-BFB9-969D38B9B183}" type="presParOf" srcId="{16258182-A665-4C7B-ADFC-A6B27EDA03BF}" destId="{978B70F6-FC43-46AE-806C-DF59EFB839A3}" srcOrd="8" destOrd="0" presId="urn:microsoft.com/office/officeart/2018/2/layout/IconVerticalSolidList"/>
    <dgm:cxn modelId="{C744AA88-BC51-48F3-B989-BC8F74A99CA6}" type="presParOf" srcId="{978B70F6-FC43-46AE-806C-DF59EFB839A3}" destId="{D45B8B20-BE3A-4082-BD82-F0C59A82BB5D}" srcOrd="0" destOrd="0" presId="urn:microsoft.com/office/officeart/2018/2/layout/IconVerticalSolidList"/>
    <dgm:cxn modelId="{0C91806F-2CF5-4432-9F2B-CDB440E440AD}" type="presParOf" srcId="{978B70F6-FC43-46AE-806C-DF59EFB839A3}" destId="{B187B848-7F76-4D96-9BCF-7C363107D20E}" srcOrd="1" destOrd="0" presId="urn:microsoft.com/office/officeart/2018/2/layout/IconVerticalSolidList"/>
    <dgm:cxn modelId="{FD678056-33FD-4284-BA71-BD5B5213AB37}" type="presParOf" srcId="{978B70F6-FC43-46AE-806C-DF59EFB839A3}" destId="{C84A0422-04AC-4A77-A93B-EEAF085F96F7}" srcOrd="2" destOrd="0" presId="urn:microsoft.com/office/officeart/2018/2/layout/IconVerticalSolidList"/>
    <dgm:cxn modelId="{9DE8CE4E-DDAE-4709-A59D-3D8F63D6FFC2}" type="presParOf" srcId="{978B70F6-FC43-46AE-806C-DF59EFB839A3}" destId="{855624C3-F2D5-44FB-8ADE-C88C6ADB35F8}" srcOrd="3" destOrd="0" presId="urn:microsoft.com/office/officeart/2018/2/layout/IconVerticalSolidList"/>
    <dgm:cxn modelId="{7ECCB505-C411-4106-8A31-9ED622019C64}" type="presParOf" srcId="{16258182-A665-4C7B-ADFC-A6B27EDA03BF}" destId="{96D077D9-575F-443D-BBF6-9F6683800264}" srcOrd="9" destOrd="0" presId="urn:microsoft.com/office/officeart/2018/2/layout/IconVerticalSolidList"/>
    <dgm:cxn modelId="{CE4AAA7E-6E67-4233-BC10-78C67F02C38B}" type="presParOf" srcId="{16258182-A665-4C7B-ADFC-A6B27EDA03BF}" destId="{9D5CC2AC-39A1-4F4F-96A4-33010BCA42AE}" srcOrd="10" destOrd="0" presId="urn:microsoft.com/office/officeart/2018/2/layout/IconVerticalSolidList"/>
    <dgm:cxn modelId="{722348F2-B927-4A62-8C05-0F93A4B41D2E}" type="presParOf" srcId="{9D5CC2AC-39A1-4F4F-96A4-33010BCA42AE}" destId="{D0F26E4D-05C9-4341-9329-4748B2B37001}" srcOrd="0" destOrd="0" presId="urn:microsoft.com/office/officeart/2018/2/layout/IconVerticalSolidList"/>
    <dgm:cxn modelId="{534A2DEA-7193-45C8-AD58-3C148C410D0A}" type="presParOf" srcId="{9D5CC2AC-39A1-4F4F-96A4-33010BCA42AE}" destId="{4FF1FB42-AB41-46C7-ABE0-AF8439581A67}" srcOrd="1" destOrd="0" presId="urn:microsoft.com/office/officeart/2018/2/layout/IconVerticalSolidList"/>
    <dgm:cxn modelId="{ACF869D8-E683-4421-BC97-A9612454DA9E}" type="presParOf" srcId="{9D5CC2AC-39A1-4F4F-96A4-33010BCA42AE}" destId="{38CE5E9C-6259-473A-822D-235FA726E99B}" srcOrd="2" destOrd="0" presId="urn:microsoft.com/office/officeart/2018/2/layout/IconVerticalSolidList"/>
    <dgm:cxn modelId="{FB40697C-3BE9-457A-AD2C-20878A21E31F}" type="presParOf" srcId="{9D5CC2AC-39A1-4F4F-96A4-33010BCA42AE}" destId="{214D6E42-56F3-4DF2-B2C7-71262DE20A4C}" srcOrd="3" destOrd="0" presId="urn:microsoft.com/office/officeart/2018/2/layout/IconVerticalSolidList"/>
    <dgm:cxn modelId="{00304CB9-C367-4CD8-A6ED-57E79B0D98F3}" type="presParOf" srcId="{16258182-A665-4C7B-ADFC-A6B27EDA03BF}" destId="{F7370102-4B82-42D1-A771-01C7614FEB86}" srcOrd="11" destOrd="0" presId="urn:microsoft.com/office/officeart/2018/2/layout/IconVerticalSolidList"/>
    <dgm:cxn modelId="{57F05833-BC01-4352-9522-30125B4654A8}" type="presParOf" srcId="{16258182-A665-4C7B-ADFC-A6B27EDA03BF}" destId="{0C72DF3C-6809-4001-89F9-EF9F96DF81DC}" srcOrd="12" destOrd="0" presId="urn:microsoft.com/office/officeart/2018/2/layout/IconVerticalSolidList"/>
    <dgm:cxn modelId="{A0C93EBC-C520-4DC9-B604-C465D030D2E4}" type="presParOf" srcId="{0C72DF3C-6809-4001-89F9-EF9F96DF81DC}" destId="{C5D53F75-6EC6-4D2A-9AB9-E45EEB05EC79}" srcOrd="0" destOrd="0" presId="urn:microsoft.com/office/officeart/2018/2/layout/IconVerticalSolidList"/>
    <dgm:cxn modelId="{AAF0F0CA-B797-4D83-B900-02469E046CF6}" type="presParOf" srcId="{0C72DF3C-6809-4001-89F9-EF9F96DF81DC}" destId="{41DB7421-A579-448A-98DE-DEBDA9F0294E}" srcOrd="1" destOrd="0" presId="urn:microsoft.com/office/officeart/2018/2/layout/IconVerticalSolidList"/>
    <dgm:cxn modelId="{098158A6-DC59-4DE4-B636-5A5B36CFFBF7}" type="presParOf" srcId="{0C72DF3C-6809-4001-89F9-EF9F96DF81DC}" destId="{DB954F8E-159B-47CE-AB29-DFCE66008F7C}" srcOrd="2" destOrd="0" presId="urn:microsoft.com/office/officeart/2018/2/layout/IconVerticalSolidList"/>
    <dgm:cxn modelId="{FEF6EEFF-5BE2-4313-A980-392BC847857D}" type="presParOf" srcId="{0C72DF3C-6809-4001-89F9-EF9F96DF81DC}" destId="{05F3A1D4-75A1-4E30-82D3-E0DE3CB527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98A48-8572-42CF-8358-B93A6A17E5D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7B42C53-3799-4FAE-B95B-8D5DEB802960}">
      <dgm:prSet/>
      <dgm:spPr/>
      <dgm:t>
        <a:bodyPr/>
        <a:lstStyle/>
        <a:p>
          <a:pPr>
            <a:lnSpc>
              <a:spcPct val="100000"/>
            </a:lnSpc>
          </a:pPr>
          <a:r>
            <a:rPr lang="en-US"/>
            <a:t>Skill Development: Enhance expertise and proficiency.</a:t>
          </a:r>
        </a:p>
      </dgm:t>
    </dgm:pt>
    <dgm:pt modelId="{9C37BB44-AAE1-40D9-A854-CD051BABC05B}" type="parTrans" cxnId="{88D6F0E6-89B4-4F0D-AD4B-D3B421397A6D}">
      <dgm:prSet/>
      <dgm:spPr/>
      <dgm:t>
        <a:bodyPr/>
        <a:lstStyle/>
        <a:p>
          <a:endParaRPr lang="en-US"/>
        </a:p>
      </dgm:t>
    </dgm:pt>
    <dgm:pt modelId="{87299144-AD88-4938-A151-17806591D52A}" type="sibTrans" cxnId="{88D6F0E6-89B4-4F0D-AD4B-D3B421397A6D}">
      <dgm:prSet/>
      <dgm:spPr/>
      <dgm:t>
        <a:bodyPr/>
        <a:lstStyle/>
        <a:p>
          <a:pPr>
            <a:lnSpc>
              <a:spcPct val="100000"/>
            </a:lnSpc>
          </a:pPr>
          <a:endParaRPr lang="en-US"/>
        </a:p>
      </dgm:t>
    </dgm:pt>
    <dgm:pt modelId="{B359A3B2-BA5C-4EC8-9B2D-2274A5FFE6F0}">
      <dgm:prSet/>
      <dgm:spPr/>
      <dgm:t>
        <a:bodyPr/>
        <a:lstStyle/>
        <a:p>
          <a:pPr>
            <a:lnSpc>
              <a:spcPct val="100000"/>
            </a:lnSpc>
          </a:pPr>
          <a:r>
            <a:rPr lang="en-US"/>
            <a:t>Knowledge Acquisition: Acquire new insights and information.</a:t>
          </a:r>
        </a:p>
      </dgm:t>
    </dgm:pt>
    <dgm:pt modelId="{04B3B085-9FD6-4C50-949E-AA07D653E56E}" type="parTrans" cxnId="{B60E9AFD-9952-4B35-B565-97DB123E9310}">
      <dgm:prSet/>
      <dgm:spPr/>
      <dgm:t>
        <a:bodyPr/>
        <a:lstStyle/>
        <a:p>
          <a:endParaRPr lang="en-US"/>
        </a:p>
      </dgm:t>
    </dgm:pt>
    <dgm:pt modelId="{CE33F360-3725-4063-A270-7A0ED129C76C}" type="sibTrans" cxnId="{B60E9AFD-9952-4B35-B565-97DB123E9310}">
      <dgm:prSet/>
      <dgm:spPr/>
      <dgm:t>
        <a:bodyPr/>
        <a:lstStyle/>
        <a:p>
          <a:pPr>
            <a:lnSpc>
              <a:spcPct val="100000"/>
            </a:lnSpc>
          </a:pPr>
          <a:endParaRPr lang="en-US"/>
        </a:p>
      </dgm:t>
    </dgm:pt>
    <dgm:pt modelId="{2CC420E4-F7DC-4C34-8A20-BC64B0F0D2A8}">
      <dgm:prSet/>
      <dgm:spPr/>
      <dgm:t>
        <a:bodyPr/>
        <a:lstStyle/>
        <a:p>
          <a:pPr>
            <a:lnSpc>
              <a:spcPct val="100000"/>
            </a:lnSpc>
          </a:pPr>
          <a:r>
            <a:rPr lang="en-US"/>
            <a:t>Performance Improvement: Increase task efficiency and effectiveness.</a:t>
          </a:r>
        </a:p>
      </dgm:t>
    </dgm:pt>
    <dgm:pt modelId="{33B6C749-CC82-48D0-9E53-074EB64010F7}" type="parTrans" cxnId="{270DC409-B0C2-4DBF-8DBF-0A7B721858CF}">
      <dgm:prSet/>
      <dgm:spPr/>
      <dgm:t>
        <a:bodyPr/>
        <a:lstStyle/>
        <a:p>
          <a:endParaRPr lang="en-US"/>
        </a:p>
      </dgm:t>
    </dgm:pt>
    <dgm:pt modelId="{821F0DC9-0F2E-4588-ADE1-0048F14C84EB}" type="sibTrans" cxnId="{270DC409-B0C2-4DBF-8DBF-0A7B721858CF}">
      <dgm:prSet/>
      <dgm:spPr/>
      <dgm:t>
        <a:bodyPr/>
        <a:lstStyle/>
        <a:p>
          <a:pPr>
            <a:lnSpc>
              <a:spcPct val="100000"/>
            </a:lnSpc>
          </a:pPr>
          <a:endParaRPr lang="en-US"/>
        </a:p>
      </dgm:t>
    </dgm:pt>
    <dgm:pt modelId="{F7914898-AE0E-411C-8058-AD3C853E5449}">
      <dgm:prSet/>
      <dgm:spPr/>
      <dgm:t>
        <a:bodyPr/>
        <a:lstStyle/>
        <a:p>
          <a:pPr>
            <a:lnSpc>
              <a:spcPct val="100000"/>
            </a:lnSpc>
          </a:pPr>
          <a:r>
            <a:rPr lang="en-US"/>
            <a:t>Behavioral Change: Foster positive habits and attitudes.</a:t>
          </a:r>
        </a:p>
      </dgm:t>
    </dgm:pt>
    <dgm:pt modelId="{E2C2F058-758D-4E16-8C8F-9A4F1BB8726E}" type="parTrans" cxnId="{2A5A4406-D509-4D93-90B3-45C487C03F2A}">
      <dgm:prSet/>
      <dgm:spPr/>
      <dgm:t>
        <a:bodyPr/>
        <a:lstStyle/>
        <a:p>
          <a:endParaRPr lang="en-US"/>
        </a:p>
      </dgm:t>
    </dgm:pt>
    <dgm:pt modelId="{902E0083-6A9D-4E49-8DD4-9F424DF6F59F}" type="sibTrans" cxnId="{2A5A4406-D509-4D93-90B3-45C487C03F2A}">
      <dgm:prSet/>
      <dgm:spPr/>
      <dgm:t>
        <a:bodyPr/>
        <a:lstStyle/>
        <a:p>
          <a:pPr>
            <a:lnSpc>
              <a:spcPct val="100000"/>
            </a:lnSpc>
          </a:pPr>
          <a:endParaRPr lang="en-US"/>
        </a:p>
      </dgm:t>
    </dgm:pt>
    <dgm:pt modelId="{431A046A-785C-43B2-9E5D-C25AA6FF8B57}">
      <dgm:prSet/>
      <dgm:spPr/>
      <dgm:t>
        <a:bodyPr/>
        <a:lstStyle/>
        <a:p>
          <a:pPr>
            <a:lnSpc>
              <a:spcPct val="100000"/>
            </a:lnSpc>
          </a:pPr>
          <a:r>
            <a:rPr lang="en-US"/>
            <a:t>Career Advancement: Facilitate growth and progression.</a:t>
          </a:r>
        </a:p>
      </dgm:t>
    </dgm:pt>
    <dgm:pt modelId="{DB8E91E9-C844-467D-BFDD-2B95FB4C97CB}" type="parTrans" cxnId="{8DD23526-E45E-4784-B377-D1618DC3F9A6}">
      <dgm:prSet/>
      <dgm:spPr/>
      <dgm:t>
        <a:bodyPr/>
        <a:lstStyle/>
        <a:p>
          <a:endParaRPr lang="en-US"/>
        </a:p>
      </dgm:t>
    </dgm:pt>
    <dgm:pt modelId="{9910346B-A773-4D84-91DE-F13A79C0247A}" type="sibTrans" cxnId="{8DD23526-E45E-4784-B377-D1618DC3F9A6}">
      <dgm:prSet/>
      <dgm:spPr/>
      <dgm:t>
        <a:bodyPr/>
        <a:lstStyle/>
        <a:p>
          <a:pPr>
            <a:lnSpc>
              <a:spcPct val="100000"/>
            </a:lnSpc>
          </a:pPr>
          <a:endParaRPr lang="en-US"/>
        </a:p>
      </dgm:t>
    </dgm:pt>
    <dgm:pt modelId="{BC70D8DA-2D66-4BBB-AF5E-E317CE48E205}">
      <dgm:prSet/>
      <dgm:spPr/>
      <dgm:t>
        <a:bodyPr/>
        <a:lstStyle/>
        <a:p>
          <a:pPr>
            <a:lnSpc>
              <a:spcPct val="100000"/>
            </a:lnSpc>
          </a:pPr>
          <a:r>
            <a:rPr lang="en-US"/>
            <a:t>Team Building: Promote collaboration and synergy among members.</a:t>
          </a:r>
        </a:p>
      </dgm:t>
    </dgm:pt>
    <dgm:pt modelId="{2683D141-AF52-4036-A327-8828A9C39AF3}" type="parTrans" cxnId="{B3ED98BD-34BB-49F1-BEDD-EB168745429B}">
      <dgm:prSet/>
      <dgm:spPr/>
      <dgm:t>
        <a:bodyPr/>
        <a:lstStyle/>
        <a:p>
          <a:endParaRPr lang="en-US"/>
        </a:p>
      </dgm:t>
    </dgm:pt>
    <dgm:pt modelId="{5F0139CC-6BD0-4ED9-BB9A-ABAC18081D12}" type="sibTrans" cxnId="{B3ED98BD-34BB-49F1-BEDD-EB168745429B}">
      <dgm:prSet/>
      <dgm:spPr/>
      <dgm:t>
        <a:bodyPr/>
        <a:lstStyle/>
        <a:p>
          <a:pPr>
            <a:lnSpc>
              <a:spcPct val="100000"/>
            </a:lnSpc>
          </a:pPr>
          <a:endParaRPr lang="en-US"/>
        </a:p>
      </dgm:t>
    </dgm:pt>
    <dgm:pt modelId="{975F8DC6-C740-4955-B692-F7A06C011279}">
      <dgm:prSet/>
      <dgm:spPr/>
      <dgm:t>
        <a:bodyPr/>
        <a:lstStyle/>
        <a:p>
          <a:pPr>
            <a:lnSpc>
              <a:spcPct val="100000"/>
            </a:lnSpc>
          </a:pPr>
          <a:r>
            <a:rPr lang="en-US"/>
            <a:t>Adaptation to Change: Enable flexibility and resilience in dynamic environments.</a:t>
          </a:r>
        </a:p>
      </dgm:t>
    </dgm:pt>
    <dgm:pt modelId="{22261C95-421A-4B63-9512-CCAE1891DCA9}" type="parTrans" cxnId="{CD43A508-085E-4200-BC20-BAAFBBA31FEF}">
      <dgm:prSet/>
      <dgm:spPr/>
      <dgm:t>
        <a:bodyPr/>
        <a:lstStyle/>
        <a:p>
          <a:endParaRPr lang="en-US"/>
        </a:p>
      </dgm:t>
    </dgm:pt>
    <dgm:pt modelId="{90C20E0C-87D9-46CC-BA41-6B7D9A2DBA80}" type="sibTrans" cxnId="{CD43A508-085E-4200-BC20-BAAFBBA31FEF}">
      <dgm:prSet/>
      <dgm:spPr/>
      <dgm:t>
        <a:bodyPr/>
        <a:lstStyle/>
        <a:p>
          <a:pPr>
            <a:lnSpc>
              <a:spcPct val="100000"/>
            </a:lnSpc>
          </a:pPr>
          <a:endParaRPr lang="en-US"/>
        </a:p>
      </dgm:t>
    </dgm:pt>
    <dgm:pt modelId="{8F640B5F-2583-4BB6-AAA9-0F4F093B7324}">
      <dgm:prSet/>
      <dgm:spPr/>
      <dgm:t>
        <a:bodyPr/>
        <a:lstStyle/>
        <a:p>
          <a:pPr>
            <a:lnSpc>
              <a:spcPct val="100000"/>
            </a:lnSpc>
          </a:pPr>
          <a:r>
            <a:rPr lang="en-US"/>
            <a:t>Risk Mitigation: Enhance safety and minimize hazards associated with tasks.</a:t>
          </a:r>
        </a:p>
      </dgm:t>
    </dgm:pt>
    <dgm:pt modelId="{F5E04BFD-2E1C-4FE6-8D8A-679B61071965}" type="parTrans" cxnId="{D4C63574-BDC0-4E7D-9454-CA48C611D0A1}">
      <dgm:prSet/>
      <dgm:spPr/>
      <dgm:t>
        <a:bodyPr/>
        <a:lstStyle/>
        <a:p>
          <a:endParaRPr lang="en-US"/>
        </a:p>
      </dgm:t>
    </dgm:pt>
    <dgm:pt modelId="{13E80708-566E-4979-9D7D-F225903AA5E7}" type="sibTrans" cxnId="{D4C63574-BDC0-4E7D-9454-CA48C611D0A1}">
      <dgm:prSet/>
      <dgm:spPr/>
      <dgm:t>
        <a:bodyPr/>
        <a:lstStyle/>
        <a:p>
          <a:endParaRPr lang="en-US"/>
        </a:p>
      </dgm:t>
    </dgm:pt>
    <dgm:pt modelId="{1AD465E0-38A8-48DD-A712-55AFB5EC3912}" type="pres">
      <dgm:prSet presAssocID="{09B98A48-8572-42CF-8358-B93A6A17E5D4}" presName="root" presStyleCnt="0">
        <dgm:presLayoutVars>
          <dgm:dir/>
          <dgm:resizeHandles val="exact"/>
        </dgm:presLayoutVars>
      </dgm:prSet>
      <dgm:spPr/>
    </dgm:pt>
    <dgm:pt modelId="{A01F4013-758E-4632-938A-DEFEC851ECA1}" type="pres">
      <dgm:prSet presAssocID="{09B98A48-8572-42CF-8358-B93A6A17E5D4}" presName="container" presStyleCnt="0">
        <dgm:presLayoutVars>
          <dgm:dir/>
          <dgm:resizeHandles val="exact"/>
        </dgm:presLayoutVars>
      </dgm:prSet>
      <dgm:spPr/>
    </dgm:pt>
    <dgm:pt modelId="{80CA3BB8-587E-4D5B-81F8-91C0437147ED}" type="pres">
      <dgm:prSet presAssocID="{07B42C53-3799-4FAE-B95B-8D5DEB802960}" presName="compNode" presStyleCnt="0"/>
      <dgm:spPr/>
    </dgm:pt>
    <dgm:pt modelId="{0A5F1A7C-444C-4190-B9E2-6B0EF0693BFD}" type="pres">
      <dgm:prSet presAssocID="{07B42C53-3799-4FAE-B95B-8D5DEB802960}" presName="iconBgRect" presStyleLbl="bgShp" presStyleIdx="0" presStyleCnt="8"/>
      <dgm:spPr/>
    </dgm:pt>
    <dgm:pt modelId="{81F03CC1-ADB1-4F82-9698-2D944FBE0FCA}" type="pres">
      <dgm:prSet presAssocID="{07B42C53-3799-4FAE-B95B-8D5DEB80296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83105F4C-F8C1-4A9A-BEE9-31136B010F0A}" type="pres">
      <dgm:prSet presAssocID="{07B42C53-3799-4FAE-B95B-8D5DEB802960}" presName="spaceRect" presStyleCnt="0"/>
      <dgm:spPr/>
    </dgm:pt>
    <dgm:pt modelId="{D7FD81A0-4693-44AE-BFAD-682609384D8F}" type="pres">
      <dgm:prSet presAssocID="{07B42C53-3799-4FAE-B95B-8D5DEB802960}" presName="textRect" presStyleLbl="revTx" presStyleIdx="0" presStyleCnt="8">
        <dgm:presLayoutVars>
          <dgm:chMax val="1"/>
          <dgm:chPref val="1"/>
        </dgm:presLayoutVars>
      </dgm:prSet>
      <dgm:spPr/>
    </dgm:pt>
    <dgm:pt modelId="{6769F558-8FCA-4A8E-8111-81BC8C7854D7}" type="pres">
      <dgm:prSet presAssocID="{87299144-AD88-4938-A151-17806591D52A}" presName="sibTrans" presStyleLbl="sibTrans2D1" presStyleIdx="0" presStyleCnt="0"/>
      <dgm:spPr/>
    </dgm:pt>
    <dgm:pt modelId="{E8FBF846-3FB7-4EE1-8453-5AC422828C51}" type="pres">
      <dgm:prSet presAssocID="{B359A3B2-BA5C-4EC8-9B2D-2274A5FFE6F0}" presName="compNode" presStyleCnt="0"/>
      <dgm:spPr/>
    </dgm:pt>
    <dgm:pt modelId="{9FD31AF0-5746-4C4F-8D16-AAF75E93F3BB}" type="pres">
      <dgm:prSet presAssocID="{B359A3B2-BA5C-4EC8-9B2D-2274A5FFE6F0}" presName="iconBgRect" presStyleLbl="bgShp" presStyleIdx="1" presStyleCnt="8"/>
      <dgm:spPr/>
    </dgm:pt>
    <dgm:pt modelId="{0035DA21-2618-40FF-BDC4-F6B9CBD1B612}" type="pres">
      <dgm:prSet presAssocID="{B359A3B2-BA5C-4EC8-9B2D-2274A5FFE6F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0EBD0A7-A450-45D6-BF4C-030ADFE510CA}" type="pres">
      <dgm:prSet presAssocID="{B359A3B2-BA5C-4EC8-9B2D-2274A5FFE6F0}" presName="spaceRect" presStyleCnt="0"/>
      <dgm:spPr/>
    </dgm:pt>
    <dgm:pt modelId="{D577C71B-60F7-4488-98F7-9A92C5C6B3D4}" type="pres">
      <dgm:prSet presAssocID="{B359A3B2-BA5C-4EC8-9B2D-2274A5FFE6F0}" presName="textRect" presStyleLbl="revTx" presStyleIdx="1" presStyleCnt="8">
        <dgm:presLayoutVars>
          <dgm:chMax val="1"/>
          <dgm:chPref val="1"/>
        </dgm:presLayoutVars>
      </dgm:prSet>
      <dgm:spPr/>
    </dgm:pt>
    <dgm:pt modelId="{6E1E8160-E8AE-45FA-929A-4965D8B0A49C}" type="pres">
      <dgm:prSet presAssocID="{CE33F360-3725-4063-A270-7A0ED129C76C}" presName="sibTrans" presStyleLbl="sibTrans2D1" presStyleIdx="0" presStyleCnt="0"/>
      <dgm:spPr/>
    </dgm:pt>
    <dgm:pt modelId="{5CF408A6-47E4-4E9A-910E-0351F9985717}" type="pres">
      <dgm:prSet presAssocID="{2CC420E4-F7DC-4C34-8A20-BC64B0F0D2A8}" presName="compNode" presStyleCnt="0"/>
      <dgm:spPr/>
    </dgm:pt>
    <dgm:pt modelId="{6738756A-0B10-4041-87DF-82E0A6AE4055}" type="pres">
      <dgm:prSet presAssocID="{2CC420E4-F7DC-4C34-8A20-BC64B0F0D2A8}" presName="iconBgRect" presStyleLbl="bgShp" presStyleIdx="2" presStyleCnt="8"/>
      <dgm:spPr/>
    </dgm:pt>
    <dgm:pt modelId="{CEB7D5B9-E318-4BBA-AED4-A58C4827C37F}" type="pres">
      <dgm:prSet presAssocID="{2CC420E4-F7DC-4C34-8A20-BC64B0F0D2A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orkflow"/>
        </a:ext>
      </dgm:extLst>
    </dgm:pt>
    <dgm:pt modelId="{4E61706F-BDE4-4FE6-95C4-42E93A84C090}" type="pres">
      <dgm:prSet presAssocID="{2CC420E4-F7DC-4C34-8A20-BC64B0F0D2A8}" presName="spaceRect" presStyleCnt="0"/>
      <dgm:spPr/>
    </dgm:pt>
    <dgm:pt modelId="{D4653A6F-5E15-4689-9C31-788F55DE6EE9}" type="pres">
      <dgm:prSet presAssocID="{2CC420E4-F7DC-4C34-8A20-BC64B0F0D2A8}" presName="textRect" presStyleLbl="revTx" presStyleIdx="2" presStyleCnt="8">
        <dgm:presLayoutVars>
          <dgm:chMax val="1"/>
          <dgm:chPref val="1"/>
        </dgm:presLayoutVars>
      </dgm:prSet>
      <dgm:spPr/>
    </dgm:pt>
    <dgm:pt modelId="{6991237D-2DF0-4A74-98F6-DD2EB487AB5F}" type="pres">
      <dgm:prSet presAssocID="{821F0DC9-0F2E-4588-ADE1-0048F14C84EB}" presName="sibTrans" presStyleLbl="sibTrans2D1" presStyleIdx="0" presStyleCnt="0"/>
      <dgm:spPr/>
    </dgm:pt>
    <dgm:pt modelId="{9BBE31B0-2A4A-43C6-B369-F5A8FB687BA0}" type="pres">
      <dgm:prSet presAssocID="{F7914898-AE0E-411C-8058-AD3C853E5449}" presName="compNode" presStyleCnt="0"/>
      <dgm:spPr/>
    </dgm:pt>
    <dgm:pt modelId="{F8B02572-7D25-479F-AE82-AF793B7BB69A}" type="pres">
      <dgm:prSet presAssocID="{F7914898-AE0E-411C-8058-AD3C853E5449}" presName="iconBgRect" presStyleLbl="bgShp" presStyleIdx="3" presStyleCnt="8"/>
      <dgm:spPr/>
    </dgm:pt>
    <dgm:pt modelId="{A474185A-A936-46D8-BE4B-5F59B2152DF9}" type="pres">
      <dgm:prSet presAssocID="{F7914898-AE0E-411C-8058-AD3C853E544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ngel Face Outline"/>
        </a:ext>
      </dgm:extLst>
    </dgm:pt>
    <dgm:pt modelId="{199D9AE0-B2BA-488A-9F01-B36BAFECC66B}" type="pres">
      <dgm:prSet presAssocID="{F7914898-AE0E-411C-8058-AD3C853E5449}" presName="spaceRect" presStyleCnt="0"/>
      <dgm:spPr/>
    </dgm:pt>
    <dgm:pt modelId="{1C9B9D41-4AC1-40EF-A0EA-A035583ACEDC}" type="pres">
      <dgm:prSet presAssocID="{F7914898-AE0E-411C-8058-AD3C853E5449}" presName="textRect" presStyleLbl="revTx" presStyleIdx="3" presStyleCnt="8">
        <dgm:presLayoutVars>
          <dgm:chMax val="1"/>
          <dgm:chPref val="1"/>
        </dgm:presLayoutVars>
      </dgm:prSet>
      <dgm:spPr/>
    </dgm:pt>
    <dgm:pt modelId="{755DD3EC-278B-4393-9400-CA08B44AEDED}" type="pres">
      <dgm:prSet presAssocID="{902E0083-6A9D-4E49-8DD4-9F424DF6F59F}" presName="sibTrans" presStyleLbl="sibTrans2D1" presStyleIdx="0" presStyleCnt="0"/>
      <dgm:spPr/>
    </dgm:pt>
    <dgm:pt modelId="{7C394FE2-C1B7-4228-B454-6D1F0DF8DFDC}" type="pres">
      <dgm:prSet presAssocID="{431A046A-785C-43B2-9E5D-C25AA6FF8B57}" presName="compNode" presStyleCnt="0"/>
      <dgm:spPr/>
    </dgm:pt>
    <dgm:pt modelId="{6BF83F5B-3B2A-4780-B50F-44F159EB17B6}" type="pres">
      <dgm:prSet presAssocID="{431A046A-785C-43B2-9E5D-C25AA6FF8B57}" presName="iconBgRect" presStyleLbl="bgShp" presStyleIdx="4" presStyleCnt="8"/>
      <dgm:spPr/>
    </dgm:pt>
    <dgm:pt modelId="{DB24EC01-CF31-4C42-B5FF-F09175F2C7CF}" type="pres">
      <dgm:prSet presAssocID="{431A046A-785C-43B2-9E5D-C25AA6FF8B5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098F7CC5-AE22-41A7-98BB-747CEBBCC3F6}" type="pres">
      <dgm:prSet presAssocID="{431A046A-785C-43B2-9E5D-C25AA6FF8B57}" presName="spaceRect" presStyleCnt="0"/>
      <dgm:spPr/>
    </dgm:pt>
    <dgm:pt modelId="{9AC525DE-015D-4EEE-9275-9CF8C577049C}" type="pres">
      <dgm:prSet presAssocID="{431A046A-785C-43B2-9E5D-C25AA6FF8B57}" presName="textRect" presStyleLbl="revTx" presStyleIdx="4" presStyleCnt="8">
        <dgm:presLayoutVars>
          <dgm:chMax val="1"/>
          <dgm:chPref val="1"/>
        </dgm:presLayoutVars>
      </dgm:prSet>
      <dgm:spPr/>
    </dgm:pt>
    <dgm:pt modelId="{0B46A302-D58D-48B3-8E7F-8EED020DDA3B}" type="pres">
      <dgm:prSet presAssocID="{9910346B-A773-4D84-91DE-F13A79C0247A}" presName="sibTrans" presStyleLbl="sibTrans2D1" presStyleIdx="0" presStyleCnt="0"/>
      <dgm:spPr/>
    </dgm:pt>
    <dgm:pt modelId="{32705433-BDB7-42AA-A7E0-7D8015C41E3F}" type="pres">
      <dgm:prSet presAssocID="{BC70D8DA-2D66-4BBB-AF5E-E317CE48E205}" presName="compNode" presStyleCnt="0"/>
      <dgm:spPr/>
    </dgm:pt>
    <dgm:pt modelId="{578B9777-3ADC-4FF6-8BDA-EF0DB06FB194}" type="pres">
      <dgm:prSet presAssocID="{BC70D8DA-2D66-4BBB-AF5E-E317CE48E205}" presName="iconBgRect" presStyleLbl="bgShp" presStyleIdx="5" presStyleCnt="8"/>
      <dgm:spPr/>
    </dgm:pt>
    <dgm:pt modelId="{43B3B88B-3D5E-4FD5-AA2A-CD68D6958DFA}" type="pres">
      <dgm:prSet presAssocID="{BC70D8DA-2D66-4BBB-AF5E-E317CE48E205}"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nnections"/>
        </a:ext>
      </dgm:extLst>
    </dgm:pt>
    <dgm:pt modelId="{2A346045-CB62-4F0F-9CCF-3B7018715EB7}" type="pres">
      <dgm:prSet presAssocID="{BC70D8DA-2D66-4BBB-AF5E-E317CE48E205}" presName="spaceRect" presStyleCnt="0"/>
      <dgm:spPr/>
    </dgm:pt>
    <dgm:pt modelId="{729E2F7D-968E-47A4-85AA-1E5B59FCE9B9}" type="pres">
      <dgm:prSet presAssocID="{BC70D8DA-2D66-4BBB-AF5E-E317CE48E205}" presName="textRect" presStyleLbl="revTx" presStyleIdx="5" presStyleCnt="8">
        <dgm:presLayoutVars>
          <dgm:chMax val="1"/>
          <dgm:chPref val="1"/>
        </dgm:presLayoutVars>
      </dgm:prSet>
      <dgm:spPr/>
    </dgm:pt>
    <dgm:pt modelId="{1432CADA-C3A2-4B2E-822A-940A376352AA}" type="pres">
      <dgm:prSet presAssocID="{5F0139CC-6BD0-4ED9-BB9A-ABAC18081D12}" presName="sibTrans" presStyleLbl="sibTrans2D1" presStyleIdx="0" presStyleCnt="0"/>
      <dgm:spPr/>
    </dgm:pt>
    <dgm:pt modelId="{835CE210-18A7-4874-A9FF-F138CD4EEB1C}" type="pres">
      <dgm:prSet presAssocID="{975F8DC6-C740-4955-B692-F7A06C011279}" presName="compNode" presStyleCnt="0"/>
      <dgm:spPr/>
    </dgm:pt>
    <dgm:pt modelId="{1D2F09BE-09FB-46E5-B39E-832A7F620149}" type="pres">
      <dgm:prSet presAssocID="{975F8DC6-C740-4955-B692-F7A06C011279}" presName="iconBgRect" presStyleLbl="bgShp" presStyleIdx="6" presStyleCnt="8"/>
      <dgm:spPr/>
    </dgm:pt>
    <dgm:pt modelId="{7D2554D7-5330-4FA7-A02A-1FE1E1ADA683}" type="pres">
      <dgm:prSet presAssocID="{975F8DC6-C740-4955-B692-F7A06C01127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ance"/>
        </a:ext>
      </dgm:extLst>
    </dgm:pt>
    <dgm:pt modelId="{2DD3325C-6CC8-4657-B254-98790454A84C}" type="pres">
      <dgm:prSet presAssocID="{975F8DC6-C740-4955-B692-F7A06C011279}" presName="spaceRect" presStyleCnt="0"/>
      <dgm:spPr/>
    </dgm:pt>
    <dgm:pt modelId="{2501268A-0B2F-4FE1-8FD7-6F23316F2F54}" type="pres">
      <dgm:prSet presAssocID="{975F8DC6-C740-4955-B692-F7A06C011279}" presName="textRect" presStyleLbl="revTx" presStyleIdx="6" presStyleCnt="8">
        <dgm:presLayoutVars>
          <dgm:chMax val="1"/>
          <dgm:chPref val="1"/>
        </dgm:presLayoutVars>
      </dgm:prSet>
      <dgm:spPr/>
    </dgm:pt>
    <dgm:pt modelId="{85CFBF97-AC2E-45A5-9B8A-730E5DAD5EC8}" type="pres">
      <dgm:prSet presAssocID="{90C20E0C-87D9-46CC-BA41-6B7D9A2DBA80}" presName="sibTrans" presStyleLbl="sibTrans2D1" presStyleIdx="0" presStyleCnt="0"/>
      <dgm:spPr/>
    </dgm:pt>
    <dgm:pt modelId="{A7BD588A-DB7E-42FB-A4DD-A57F639CD19B}" type="pres">
      <dgm:prSet presAssocID="{8F640B5F-2583-4BB6-AAA9-0F4F093B7324}" presName="compNode" presStyleCnt="0"/>
      <dgm:spPr/>
    </dgm:pt>
    <dgm:pt modelId="{A9A9178F-E03A-4C84-A505-26EE2F74F730}" type="pres">
      <dgm:prSet presAssocID="{8F640B5F-2583-4BB6-AAA9-0F4F093B7324}" presName="iconBgRect" presStyleLbl="bgShp" presStyleIdx="7" presStyleCnt="8"/>
      <dgm:spPr/>
    </dgm:pt>
    <dgm:pt modelId="{6FF594FB-2B1B-4713-B5E8-9775824E08FF}" type="pres">
      <dgm:prSet presAssocID="{8F640B5F-2583-4BB6-AAA9-0F4F093B732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Lock"/>
        </a:ext>
      </dgm:extLst>
    </dgm:pt>
    <dgm:pt modelId="{B00D4A0F-E903-4DC8-BE0E-63216BD10EFE}" type="pres">
      <dgm:prSet presAssocID="{8F640B5F-2583-4BB6-AAA9-0F4F093B7324}" presName="spaceRect" presStyleCnt="0"/>
      <dgm:spPr/>
    </dgm:pt>
    <dgm:pt modelId="{3C901633-E7C2-456C-8A53-98F6EFD0A272}" type="pres">
      <dgm:prSet presAssocID="{8F640B5F-2583-4BB6-AAA9-0F4F093B7324}" presName="textRect" presStyleLbl="revTx" presStyleIdx="7" presStyleCnt="8">
        <dgm:presLayoutVars>
          <dgm:chMax val="1"/>
          <dgm:chPref val="1"/>
        </dgm:presLayoutVars>
      </dgm:prSet>
      <dgm:spPr/>
    </dgm:pt>
  </dgm:ptLst>
  <dgm:cxnLst>
    <dgm:cxn modelId="{2A5A4406-D509-4D93-90B3-45C487C03F2A}" srcId="{09B98A48-8572-42CF-8358-B93A6A17E5D4}" destId="{F7914898-AE0E-411C-8058-AD3C853E5449}" srcOrd="3" destOrd="0" parTransId="{E2C2F058-758D-4E16-8C8F-9A4F1BB8726E}" sibTransId="{902E0083-6A9D-4E49-8DD4-9F424DF6F59F}"/>
    <dgm:cxn modelId="{CD43A508-085E-4200-BC20-BAAFBBA31FEF}" srcId="{09B98A48-8572-42CF-8358-B93A6A17E5D4}" destId="{975F8DC6-C740-4955-B692-F7A06C011279}" srcOrd="6" destOrd="0" parTransId="{22261C95-421A-4B63-9512-CCAE1891DCA9}" sibTransId="{90C20E0C-87D9-46CC-BA41-6B7D9A2DBA80}"/>
    <dgm:cxn modelId="{270DC409-B0C2-4DBF-8DBF-0A7B721858CF}" srcId="{09B98A48-8572-42CF-8358-B93A6A17E5D4}" destId="{2CC420E4-F7DC-4C34-8A20-BC64B0F0D2A8}" srcOrd="2" destOrd="0" parTransId="{33B6C749-CC82-48D0-9E53-074EB64010F7}" sibTransId="{821F0DC9-0F2E-4588-ADE1-0048F14C84EB}"/>
    <dgm:cxn modelId="{E4BAB210-EBD6-477D-8945-677E2D65426B}" type="presOf" srcId="{BC70D8DA-2D66-4BBB-AF5E-E317CE48E205}" destId="{729E2F7D-968E-47A4-85AA-1E5B59FCE9B9}" srcOrd="0" destOrd="0" presId="urn:microsoft.com/office/officeart/2018/2/layout/IconCircleList"/>
    <dgm:cxn modelId="{7BD13113-0466-4933-9C16-1E3A463A4077}" type="presOf" srcId="{B359A3B2-BA5C-4EC8-9B2D-2274A5FFE6F0}" destId="{D577C71B-60F7-4488-98F7-9A92C5C6B3D4}" srcOrd="0" destOrd="0" presId="urn:microsoft.com/office/officeart/2018/2/layout/IconCircleList"/>
    <dgm:cxn modelId="{91ECC91E-C0A0-4C2A-9EFC-3D45476D2F94}" type="presOf" srcId="{975F8DC6-C740-4955-B692-F7A06C011279}" destId="{2501268A-0B2F-4FE1-8FD7-6F23316F2F54}" srcOrd="0" destOrd="0" presId="urn:microsoft.com/office/officeart/2018/2/layout/IconCircleList"/>
    <dgm:cxn modelId="{8DD23526-E45E-4784-B377-D1618DC3F9A6}" srcId="{09B98A48-8572-42CF-8358-B93A6A17E5D4}" destId="{431A046A-785C-43B2-9E5D-C25AA6FF8B57}" srcOrd="4" destOrd="0" parTransId="{DB8E91E9-C844-467D-BFDD-2B95FB4C97CB}" sibTransId="{9910346B-A773-4D84-91DE-F13A79C0247A}"/>
    <dgm:cxn modelId="{C146E635-F3AB-4181-B071-4BE3DDFCF0C8}" type="presOf" srcId="{431A046A-785C-43B2-9E5D-C25AA6FF8B57}" destId="{9AC525DE-015D-4EEE-9275-9CF8C577049C}" srcOrd="0" destOrd="0" presId="urn:microsoft.com/office/officeart/2018/2/layout/IconCircleList"/>
    <dgm:cxn modelId="{010F903D-D8FD-49F6-95A6-1F325459EB1B}" type="presOf" srcId="{2CC420E4-F7DC-4C34-8A20-BC64B0F0D2A8}" destId="{D4653A6F-5E15-4689-9C31-788F55DE6EE9}" srcOrd="0" destOrd="0" presId="urn:microsoft.com/office/officeart/2018/2/layout/IconCircleList"/>
    <dgm:cxn modelId="{D135B03D-5D1E-4848-8612-3822A8B7680E}" type="presOf" srcId="{8F640B5F-2583-4BB6-AAA9-0F4F093B7324}" destId="{3C901633-E7C2-456C-8A53-98F6EFD0A272}" srcOrd="0" destOrd="0" presId="urn:microsoft.com/office/officeart/2018/2/layout/IconCircleList"/>
    <dgm:cxn modelId="{43F76E46-1157-4974-88DA-D89586C902B2}" type="presOf" srcId="{902E0083-6A9D-4E49-8DD4-9F424DF6F59F}" destId="{755DD3EC-278B-4393-9400-CA08B44AEDED}" srcOrd="0" destOrd="0" presId="urn:microsoft.com/office/officeart/2018/2/layout/IconCircleList"/>
    <dgm:cxn modelId="{D4C63574-BDC0-4E7D-9454-CA48C611D0A1}" srcId="{09B98A48-8572-42CF-8358-B93A6A17E5D4}" destId="{8F640B5F-2583-4BB6-AAA9-0F4F093B7324}" srcOrd="7" destOrd="0" parTransId="{F5E04BFD-2E1C-4FE6-8D8A-679B61071965}" sibTransId="{13E80708-566E-4979-9D7D-F225903AA5E7}"/>
    <dgm:cxn modelId="{B87C867B-F04A-46B8-945A-FC8AF0F7EC71}" type="presOf" srcId="{90C20E0C-87D9-46CC-BA41-6B7D9A2DBA80}" destId="{85CFBF97-AC2E-45A5-9B8A-730E5DAD5EC8}" srcOrd="0" destOrd="0" presId="urn:microsoft.com/office/officeart/2018/2/layout/IconCircleList"/>
    <dgm:cxn modelId="{2CDF6B7C-EA4A-4017-87F0-533FCF304F28}" type="presOf" srcId="{821F0DC9-0F2E-4588-ADE1-0048F14C84EB}" destId="{6991237D-2DF0-4A74-98F6-DD2EB487AB5F}" srcOrd="0" destOrd="0" presId="urn:microsoft.com/office/officeart/2018/2/layout/IconCircleList"/>
    <dgm:cxn modelId="{FC1AEB88-FE77-47AC-897A-8E534AFC0B83}" type="presOf" srcId="{87299144-AD88-4938-A151-17806591D52A}" destId="{6769F558-8FCA-4A8E-8111-81BC8C7854D7}" srcOrd="0" destOrd="0" presId="urn:microsoft.com/office/officeart/2018/2/layout/IconCircleList"/>
    <dgm:cxn modelId="{7972C39F-4F3C-483C-A723-83FA6B998302}" type="presOf" srcId="{CE33F360-3725-4063-A270-7A0ED129C76C}" destId="{6E1E8160-E8AE-45FA-929A-4965D8B0A49C}" srcOrd="0" destOrd="0" presId="urn:microsoft.com/office/officeart/2018/2/layout/IconCircleList"/>
    <dgm:cxn modelId="{208FFAA6-31C4-4E2E-BB13-6442F6925422}" type="presOf" srcId="{07B42C53-3799-4FAE-B95B-8D5DEB802960}" destId="{D7FD81A0-4693-44AE-BFAD-682609384D8F}" srcOrd="0" destOrd="0" presId="urn:microsoft.com/office/officeart/2018/2/layout/IconCircleList"/>
    <dgm:cxn modelId="{B3ED98BD-34BB-49F1-BEDD-EB168745429B}" srcId="{09B98A48-8572-42CF-8358-B93A6A17E5D4}" destId="{BC70D8DA-2D66-4BBB-AF5E-E317CE48E205}" srcOrd="5" destOrd="0" parTransId="{2683D141-AF52-4036-A327-8828A9C39AF3}" sibTransId="{5F0139CC-6BD0-4ED9-BB9A-ABAC18081D12}"/>
    <dgm:cxn modelId="{F7EF51D3-B136-4969-BA97-CB07F3E6478A}" type="presOf" srcId="{09B98A48-8572-42CF-8358-B93A6A17E5D4}" destId="{1AD465E0-38A8-48DD-A712-55AFB5EC3912}" srcOrd="0" destOrd="0" presId="urn:microsoft.com/office/officeart/2018/2/layout/IconCircleList"/>
    <dgm:cxn modelId="{18EE48E4-4E06-4B65-AA2B-0BBBBA581EE0}" type="presOf" srcId="{9910346B-A773-4D84-91DE-F13A79C0247A}" destId="{0B46A302-D58D-48B3-8E7F-8EED020DDA3B}" srcOrd="0" destOrd="0" presId="urn:microsoft.com/office/officeart/2018/2/layout/IconCircleList"/>
    <dgm:cxn modelId="{A4346CE4-1BC9-44A9-8352-E9402DD145A0}" type="presOf" srcId="{F7914898-AE0E-411C-8058-AD3C853E5449}" destId="{1C9B9D41-4AC1-40EF-A0EA-A035583ACEDC}" srcOrd="0" destOrd="0" presId="urn:microsoft.com/office/officeart/2018/2/layout/IconCircleList"/>
    <dgm:cxn modelId="{88D6F0E6-89B4-4F0D-AD4B-D3B421397A6D}" srcId="{09B98A48-8572-42CF-8358-B93A6A17E5D4}" destId="{07B42C53-3799-4FAE-B95B-8D5DEB802960}" srcOrd="0" destOrd="0" parTransId="{9C37BB44-AAE1-40D9-A854-CD051BABC05B}" sibTransId="{87299144-AD88-4938-A151-17806591D52A}"/>
    <dgm:cxn modelId="{17B4EDF4-99CE-46D8-B2C4-0FDD43724690}" type="presOf" srcId="{5F0139CC-6BD0-4ED9-BB9A-ABAC18081D12}" destId="{1432CADA-C3A2-4B2E-822A-940A376352AA}" srcOrd="0" destOrd="0" presId="urn:microsoft.com/office/officeart/2018/2/layout/IconCircleList"/>
    <dgm:cxn modelId="{B60E9AFD-9952-4B35-B565-97DB123E9310}" srcId="{09B98A48-8572-42CF-8358-B93A6A17E5D4}" destId="{B359A3B2-BA5C-4EC8-9B2D-2274A5FFE6F0}" srcOrd="1" destOrd="0" parTransId="{04B3B085-9FD6-4C50-949E-AA07D653E56E}" sibTransId="{CE33F360-3725-4063-A270-7A0ED129C76C}"/>
    <dgm:cxn modelId="{145B108F-4FFF-4FB6-9A0C-F4971F2B06F0}" type="presParOf" srcId="{1AD465E0-38A8-48DD-A712-55AFB5EC3912}" destId="{A01F4013-758E-4632-938A-DEFEC851ECA1}" srcOrd="0" destOrd="0" presId="urn:microsoft.com/office/officeart/2018/2/layout/IconCircleList"/>
    <dgm:cxn modelId="{CAD19B2B-B882-4FF3-A784-6D12A9046D11}" type="presParOf" srcId="{A01F4013-758E-4632-938A-DEFEC851ECA1}" destId="{80CA3BB8-587E-4D5B-81F8-91C0437147ED}" srcOrd="0" destOrd="0" presId="urn:microsoft.com/office/officeart/2018/2/layout/IconCircleList"/>
    <dgm:cxn modelId="{2DBEA283-6487-4161-A9ED-300A5EEAED9E}" type="presParOf" srcId="{80CA3BB8-587E-4D5B-81F8-91C0437147ED}" destId="{0A5F1A7C-444C-4190-B9E2-6B0EF0693BFD}" srcOrd="0" destOrd="0" presId="urn:microsoft.com/office/officeart/2018/2/layout/IconCircleList"/>
    <dgm:cxn modelId="{F12C46F7-1C71-4C92-99B4-B99DE1BEB6AA}" type="presParOf" srcId="{80CA3BB8-587E-4D5B-81F8-91C0437147ED}" destId="{81F03CC1-ADB1-4F82-9698-2D944FBE0FCA}" srcOrd="1" destOrd="0" presId="urn:microsoft.com/office/officeart/2018/2/layout/IconCircleList"/>
    <dgm:cxn modelId="{2656C31F-6CC4-457A-ADCD-E03F2B6D30BD}" type="presParOf" srcId="{80CA3BB8-587E-4D5B-81F8-91C0437147ED}" destId="{83105F4C-F8C1-4A9A-BEE9-31136B010F0A}" srcOrd="2" destOrd="0" presId="urn:microsoft.com/office/officeart/2018/2/layout/IconCircleList"/>
    <dgm:cxn modelId="{EBA08826-1AFD-4D70-AEF4-DC8718E65859}" type="presParOf" srcId="{80CA3BB8-587E-4D5B-81F8-91C0437147ED}" destId="{D7FD81A0-4693-44AE-BFAD-682609384D8F}" srcOrd="3" destOrd="0" presId="urn:microsoft.com/office/officeart/2018/2/layout/IconCircleList"/>
    <dgm:cxn modelId="{24A473B9-006A-45F7-823F-EDF5CF2866BC}" type="presParOf" srcId="{A01F4013-758E-4632-938A-DEFEC851ECA1}" destId="{6769F558-8FCA-4A8E-8111-81BC8C7854D7}" srcOrd="1" destOrd="0" presId="urn:microsoft.com/office/officeart/2018/2/layout/IconCircleList"/>
    <dgm:cxn modelId="{2D2D4FFC-E442-402B-A0B8-404387D1FDAA}" type="presParOf" srcId="{A01F4013-758E-4632-938A-DEFEC851ECA1}" destId="{E8FBF846-3FB7-4EE1-8453-5AC422828C51}" srcOrd="2" destOrd="0" presId="urn:microsoft.com/office/officeart/2018/2/layout/IconCircleList"/>
    <dgm:cxn modelId="{2DDB6537-683A-4216-B8E6-616C70DB0F7D}" type="presParOf" srcId="{E8FBF846-3FB7-4EE1-8453-5AC422828C51}" destId="{9FD31AF0-5746-4C4F-8D16-AAF75E93F3BB}" srcOrd="0" destOrd="0" presId="urn:microsoft.com/office/officeart/2018/2/layout/IconCircleList"/>
    <dgm:cxn modelId="{5CF362B1-404F-4834-86EE-E0B1A5210884}" type="presParOf" srcId="{E8FBF846-3FB7-4EE1-8453-5AC422828C51}" destId="{0035DA21-2618-40FF-BDC4-F6B9CBD1B612}" srcOrd="1" destOrd="0" presId="urn:microsoft.com/office/officeart/2018/2/layout/IconCircleList"/>
    <dgm:cxn modelId="{DC67FEC5-FB84-48C7-88EC-E0CA80AEAEAA}" type="presParOf" srcId="{E8FBF846-3FB7-4EE1-8453-5AC422828C51}" destId="{20EBD0A7-A450-45D6-BF4C-030ADFE510CA}" srcOrd="2" destOrd="0" presId="urn:microsoft.com/office/officeart/2018/2/layout/IconCircleList"/>
    <dgm:cxn modelId="{63E2A9B7-5AF7-4598-8EC2-427F54D3BB18}" type="presParOf" srcId="{E8FBF846-3FB7-4EE1-8453-5AC422828C51}" destId="{D577C71B-60F7-4488-98F7-9A92C5C6B3D4}" srcOrd="3" destOrd="0" presId="urn:microsoft.com/office/officeart/2018/2/layout/IconCircleList"/>
    <dgm:cxn modelId="{CC209BCD-788D-4FB2-8142-AE80F8424128}" type="presParOf" srcId="{A01F4013-758E-4632-938A-DEFEC851ECA1}" destId="{6E1E8160-E8AE-45FA-929A-4965D8B0A49C}" srcOrd="3" destOrd="0" presId="urn:microsoft.com/office/officeart/2018/2/layout/IconCircleList"/>
    <dgm:cxn modelId="{34ABB3C0-6941-4101-A7D3-BDDE1181329E}" type="presParOf" srcId="{A01F4013-758E-4632-938A-DEFEC851ECA1}" destId="{5CF408A6-47E4-4E9A-910E-0351F9985717}" srcOrd="4" destOrd="0" presId="urn:microsoft.com/office/officeart/2018/2/layout/IconCircleList"/>
    <dgm:cxn modelId="{57358062-F414-4CA4-9960-BDD8AEC18F8E}" type="presParOf" srcId="{5CF408A6-47E4-4E9A-910E-0351F9985717}" destId="{6738756A-0B10-4041-87DF-82E0A6AE4055}" srcOrd="0" destOrd="0" presId="urn:microsoft.com/office/officeart/2018/2/layout/IconCircleList"/>
    <dgm:cxn modelId="{8A724D19-12F8-4444-984E-3D525E2DF5B5}" type="presParOf" srcId="{5CF408A6-47E4-4E9A-910E-0351F9985717}" destId="{CEB7D5B9-E318-4BBA-AED4-A58C4827C37F}" srcOrd="1" destOrd="0" presId="urn:microsoft.com/office/officeart/2018/2/layout/IconCircleList"/>
    <dgm:cxn modelId="{A5FF774F-238C-42CE-907C-DE9415C52D51}" type="presParOf" srcId="{5CF408A6-47E4-4E9A-910E-0351F9985717}" destId="{4E61706F-BDE4-4FE6-95C4-42E93A84C090}" srcOrd="2" destOrd="0" presId="urn:microsoft.com/office/officeart/2018/2/layout/IconCircleList"/>
    <dgm:cxn modelId="{FB4DE4B4-B9FA-4C82-94F6-F8AA4FFE4704}" type="presParOf" srcId="{5CF408A6-47E4-4E9A-910E-0351F9985717}" destId="{D4653A6F-5E15-4689-9C31-788F55DE6EE9}" srcOrd="3" destOrd="0" presId="urn:microsoft.com/office/officeart/2018/2/layout/IconCircleList"/>
    <dgm:cxn modelId="{195C26AC-E1A7-480C-A421-0250DA6669BC}" type="presParOf" srcId="{A01F4013-758E-4632-938A-DEFEC851ECA1}" destId="{6991237D-2DF0-4A74-98F6-DD2EB487AB5F}" srcOrd="5" destOrd="0" presId="urn:microsoft.com/office/officeart/2018/2/layout/IconCircleList"/>
    <dgm:cxn modelId="{8A0A1082-2501-4F68-A4B8-21FD55885B41}" type="presParOf" srcId="{A01F4013-758E-4632-938A-DEFEC851ECA1}" destId="{9BBE31B0-2A4A-43C6-B369-F5A8FB687BA0}" srcOrd="6" destOrd="0" presId="urn:microsoft.com/office/officeart/2018/2/layout/IconCircleList"/>
    <dgm:cxn modelId="{B94C383B-B7FE-43D1-BC5B-B05F6406727F}" type="presParOf" srcId="{9BBE31B0-2A4A-43C6-B369-F5A8FB687BA0}" destId="{F8B02572-7D25-479F-AE82-AF793B7BB69A}" srcOrd="0" destOrd="0" presId="urn:microsoft.com/office/officeart/2018/2/layout/IconCircleList"/>
    <dgm:cxn modelId="{8FDA96CE-2AFE-4629-9F5C-F1ABD83FD54F}" type="presParOf" srcId="{9BBE31B0-2A4A-43C6-B369-F5A8FB687BA0}" destId="{A474185A-A936-46D8-BE4B-5F59B2152DF9}" srcOrd="1" destOrd="0" presId="urn:microsoft.com/office/officeart/2018/2/layout/IconCircleList"/>
    <dgm:cxn modelId="{AD004EE9-C9EB-434D-A854-7CD122D5808B}" type="presParOf" srcId="{9BBE31B0-2A4A-43C6-B369-F5A8FB687BA0}" destId="{199D9AE0-B2BA-488A-9F01-B36BAFECC66B}" srcOrd="2" destOrd="0" presId="urn:microsoft.com/office/officeart/2018/2/layout/IconCircleList"/>
    <dgm:cxn modelId="{D1E8D46D-E05E-4872-9B0E-FD83C2F1E243}" type="presParOf" srcId="{9BBE31B0-2A4A-43C6-B369-F5A8FB687BA0}" destId="{1C9B9D41-4AC1-40EF-A0EA-A035583ACEDC}" srcOrd="3" destOrd="0" presId="urn:microsoft.com/office/officeart/2018/2/layout/IconCircleList"/>
    <dgm:cxn modelId="{70E3A887-E692-491B-A56C-174B70979A6C}" type="presParOf" srcId="{A01F4013-758E-4632-938A-DEFEC851ECA1}" destId="{755DD3EC-278B-4393-9400-CA08B44AEDED}" srcOrd="7" destOrd="0" presId="urn:microsoft.com/office/officeart/2018/2/layout/IconCircleList"/>
    <dgm:cxn modelId="{D3FB0B77-4F1A-4DA6-AAFD-8BB119CA0E47}" type="presParOf" srcId="{A01F4013-758E-4632-938A-DEFEC851ECA1}" destId="{7C394FE2-C1B7-4228-B454-6D1F0DF8DFDC}" srcOrd="8" destOrd="0" presId="urn:microsoft.com/office/officeart/2018/2/layout/IconCircleList"/>
    <dgm:cxn modelId="{B42792AF-95C6-40BF-B893-60361CF8A662}" type="presParOf" srcId="{7C394FE2-C1B7-4228-B454-6D1F0DF8DFDC}" destId="{6BF83F5B-3B2A-4780-B50F-44F159EB17B6}" srcOrd="0" destOrd="0" presId="urn:microsoft.com/office/officeart/2018/2/layout/IconCircleList"/>
    <dgm:cxn modelId="{F524F6CE-3109-47CA-85E4-BE50B929027E}" type="presParOf" srcId="{7C394FE2-C1B7-4228-B454-6D1F0DF8DFDC}" destId="{DB24EC01-CF31-4C42-B5FF-F09175F2C7CF}" srcOrd="1" destOrd="0" presId="urn:microsoft.com/office/officeart/2018/2/layout/IconCircleList"/>
    <dgm:cxn modelId="{3CF8ECE6-A82D-4B4B-BAFE-995CB16CB9DB}" type="presParOf" srcId="{7C394FE2-C1B7-4228-B454-6D1F0DF8DFDC}" destId="{098F7CC5-AE22-41A7-98BB-747CEBBCC3F6}" srcOrd="2" destOrd="0" presId="urn:microsoft.com/office/officeart/2018/2/layout/IconCircleList"/>
    <dgm:cxn modelId="{2C6DD1C8-2FCF-4931-B7A2-24B5DA634C4D}" type="presParOf" srcId="{7C394FE2-C1B7-4228-B454-6D1F0DF8DFDC}" destId="{9AC525DE-015D-4EEE-9275-9CF8C577049C}" srcOrd="3" destOrd="0" presId="urn:microsoft.com/office/officeart/2018/2/layout/IconCircleList"/>
    <dgm:cxn modelId="{7FAB6C77-7819-450F-8A47-1D74D0091392}" type="presParOf" srcId="{A01F4013-758E-4632-938A-DEFEC851ECA1}" destId="{0B46A302-D58D-48B3-8E7F-8EED020DDA3B}" srcOrd="9" destOrd="0" presId="urn:microsoft.com/office/officeart/2018/2/layout/IconCircleList"/>
    <dgm:cxn modelId="{D9BB7F49-91F1-4D2C-A673-B243525B99C3}" type="presParOf" srcId="{A01F4013-758E-4632-938A-DEFEC851ECA1}" destId="{32705433-BDB7-42AA-A7E0-7D8015C41E3F}" srcOrd="10" destOrd="0" presId="urn:microsoft.com/office/officeart/2018/2/layout/IconCircleList"/>
    <dgm:cxn modelId="{712CF157-DA51-4644-A788-441D39CF3605}" type="presParOf" srcId="{32705433-BDB7-42AA-A7E0-7D8015C41E3F}" destId="{578B9777-3ADC-4FF6-8BDA-EF0DB06FB194}" srcOrd="0" destOrd="0" presId="urn:microsoft.com/office/officeart/2018/2/layout/IconCircleList"/>
    <dgm:cxn modelId="{22DA9C1E-2C6E-451F-9AC7-2EDD8EA86CC7}" type="presParOf" srcId="{32705433-BDB7-42AA-A7E0-7D8015C41E3F}" destId="{43B3B88B-3D5E-4FD5-AA2A-CD68D6958DFA}" srcOrd="1" destOrd="0" presId="urn:microsoft.com/office/officeart/2018/2/layout/IconCircleList"/>
    <dgm:cxn modelId="{BC2C4D05-0B16-4F4F-AEBF-9DFBDDA61786}" type="presParOf" srcId="{32705433-BDB7-42AA-A7E0-7D8015C41E3F}" destId="{2A346045-CB62-4F0F-9CCF-3B7018715EB7}" srcOrd="2" destOrd="0" presId="urn:microsoft.com/office/officeart/2018/2/layout/IconCircleList"/>
    <dgm:cxn modelId="{713EEA6D-F8F0-4212-98AE-95AF0D7C6BD5}" type="presParOf" srcId="{32705433-BDB7-42AA-A7E0-7D8015C41E3F}" destId="{729E2F7D-968E-47A4-85AA-1E5B59FCE9B9}" srcOrd="3" destOrd="0" presId="urn:microsoft.com/office/officeart/2018/2/layout/IconCircleList"/>
    <dgm:cxn modelId="{5B6FFDA9-D661-4CBB-AFB9-A64775683193}" type="presParOf" srcId="{A01F4013-758E-4632-938A-DEFEC851ECA1}" destId="{1432CADA-C3A2-4B2E-822A-940A376352AA}" srcOrd="11" destOrd="0" presId="urn:microsoft.com/office/officeart/2018/2/layout/IconCircleList"/>
    <dgm:cxn modelId="{F64A9729-68AA-48B7-B6C9-D554C0EF9349}" type="presParOf" srcId="{A01F4013-758E-4632-938A-DEFEC851ECA1}" destId="{835CE210-18A7-4874-A9FF-F138CD4EEB1C}" srcOrd="12" destOrd="0" presId="urn:microsoft.com/office/officeart/2018/2/layout/IconCircleList"/>
    <dgm:cxn modelId="{41462BDC-0655-4F7B-83A6-AFF48D5B0431}" type="presParOf" srcId="{835CE210-18A7-4874-A9FF-F138CD4EEB1C}" destId="{1D2F09BE-09FB-46E5-B39E-832A7F620149}" srcOrd="0" destOrd="0" presId="urn:microsoft.com/office/officeart/2018/2/layout/IconCircleList"/>
    <dgm:cxn modelId="{51F49BB5-1933-4DE6-BA5F-1B2A4CF6830F}" type="presParOf" srcId="{835CE210-18A7-4874-A9FF-F138CD4EEB1C}" destId="{7D2554D7-5330-4FA7-A02A-1FE1E1ADA683}" srcOrd="1" destOrd="0" presId="urn:microsoft.com/office/officeart/2018/2/layout/IconCircleList"/>
    <dgm:cxn modelId="{D03535A5-14DD-4F1B-88A2-7B5DFE480639}" type="presParOf" srcId="{835CE210-18A7-4874-A9FF-F138CD4EEB1C}" destId="{2DD3325C-6CC8-4657-B254-98790454A84C}" srcOrd="2" destOrd="0" presId="urn:microsoft.com/office/officeart/2018/2/layout/IconCircleList"/>
    <dgm:cxn modelId="{6E9793AA-1A16-44B8-BE90-55D10EC7BA32}" type="presParOf" srcId="{835CE210-18A7-4874-A9FF-F138CD4EEB1C}" destId="{2501268A-0B2F-4FE1-8FD7-6F23316F2F54}" srcOrd="3" destOrd="0" presId="urn:microsoft.com/office/officeart/2018/2/layout/IconCircleList"/>
    <dgm:cxn modelId="{2B59ACAE-16A8-475E-A920-AA7B719435F4}" type="presParOf" srcId="{A01F4013-758E-4632-938A-DEFEC851ECA1}" destId="{85CFBF97-AC2E-45A5-9B8A-730E5DAD5EC8}" srcOrd="13" destOrd="0" presId="urn:microsoft.com/office/officeart/2018/2/layout/IconCircleList"/>
    <dgm:cxn modelId="{86899F66-81D8-4D70-B622-1D1157BFBC4B}" type="presParOf" srcId="{A01F4013-758E-4632-938A-DEFEC851ECA1}" destId="{A7BD588A-DB7E-42FB-A4DD-A57F639CD19B}" srcOrd="14" destOrd="0" presId="urn:microsoft.com/office/officeart/2018/2/layout/IconCircleList"/>
    <dgm:cxn modelId="{EC7AC890-D023-447D-A3B0-7724B52EEAE5}" type="presParOf" srcId="{A7BD588A-DB7E-42FB-A4DD-A57F639CD19B}" destId="{A9A9178F-E03A-4C84-A505-26EE2F74F730}" srcOrd="0" destOrd="0" presId="urn:microsoft.com/office/officeart/2018/2/layout/IconCircleList"/>
    <dgm:cxn modelId="{6D5B37F0-79C4-466B-A235-5803B37D245A}" type="presParOf" srcId="{A7BD588A-DB7E-42FB-A4DD-A57F639CD19B}" destId="{6FF594FB-2B1B-4713-B5E8-9775824E08FF}" srcOrd="1" destOrd="0" presId="urn:microsoft.com/office/officeart/2018/2/layout/IconCircleList"/>
    <dgm:cxn modelId="{BD7481BB-3B84-4C71-B820-A83A743127B4}" type="presParOf" srcId="{A7BD588A-DB7E-42FB-A4DD-A57F639CD19B}" destId="{B00D4A0F-E903-4DC8-BE0E-63216BD10EFE}" srcOrd="2" destOrd="0" presId="urn:microsoft.com/office/officeart/2018/2/layout/IconCircleList"/>
    <dgm:cxn modelId="{137EEB4D-DF61-41BF-9A0E-2732CDC631D4}" type="presParOf" srcId="{A7BD588A-DB7E-42FB-A4DD-A57F639CD19B}" destId="{3C901633-E7C2-456C-8A53-98F6EFD0A27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B2006-039D-47A3-86F3-D109E5D7DBA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F9C728E-EEA8-4170-BA58-B879E81B337C}">
      <dgm:prSet phldr="0"/>
      <dgm:spPr/>
      <dgm:t>
        <a:bodyPr/>
        <a:lstStyle/>
        <a:p>
          <a:pPr algn="l" rtl="0"/>
          <a:r>
            <a:rPr lang="en-US" dirty="0"/>
            <a:t>Determine desired outcomes.</a:t>
          </a:r>
          <a:endParaRPr lang="en-US" dirty="0">
            <a:latin typeface="Calibri Light" panose="020F0302020204030204"/>
          </a:endParaRPr>
        </a:p>
      </dgm:t>
    </dgm:pt>
    <dgm:pt modelId="{C4030D03-3DA4-4341-BDC3-EFA852AB4C91}" type="parTrans" cxnId="{1E814D17-CBA2-4CE8-AA31-406B4CF43496}">
      <dgm:prSet/>
      <dgm:spPr/>
      <dgm:t>
        <a:bodyPr/>
        <a:lstStyle/>
        <a:p>
          <a:endParaRPr lang="en-US"/>
        </a:p>
      </dgm:t>
    </dgm:pt>
    <dgm:pt modelId="{7AFE2889-8864-40C8-8934-75151C7F8E96}" type="sibTrans" cxnId="{1E814D17-CBA2-4CE8-AA31-406B4CF43496}">
      <dgm:prSet/>
      <dgm:spPr/>
      <dgm:t>
        <a:bodyPr/>
        <a:lstStyle/>
        <a:p>
          <a:endParaRPr lang="en-US"/>
        </a:p>
      </dgm:t>
    </dgm:pt>
    <dgm:pt modelId="{AA8F09E2-B1C6-4F0C-9713-C7915034F0A3}">
      <dgm:prSet phldr="0"/>
      <dgm:spPr/>
      <dgm:t>
        <a:bodyPr/>
        <a:lstStyle/>
        <a:p>
          <a:pPr algn="l"/>
          <a:r>
            <a:rPr lang="en-US" dirty="0"/>
            <a:t>Identify problems or specific points of pain.</a:t>
          </a:r>
        </a:p>
      </dgm:t>
    </dgm:pt>
    <dgm:pt modelId="{3B9E70DF-7ED9-4326-8639-81FF39F95F29}" type="parTrans" cxnId="{8FAC70AC-B58B-425D-9EEC-B2BA70C9DF8E}">
      <dgm:prSet/>
      <dgm:spPr/>
      <dgm:t>
        <a:bodyPr/>
        <a:lstStyle/>
        <a:p>
          <a:endParaRPr lang="en-US"/>
        </a:p>
      </dgm:t>
    </dgm:pt>
    <dgm:pt modelId="{9964E2CE-3288-494C-BA83-D5A12B2F84FF}" type="sibTrans" cxnId="{8FAC70AC-B58B-425D-9EEC-B2BA70C9DF8E}">
      <dgm:prSet/>
      <dgm:spPr/>
      <dgm:t>
        <a:bodyPr/>
        <a:lstStyle/>
        <a:p>
          <a:endParaRPr lang="en-US"/>
        </a:p>
      </dgm:t>
    </dgm:pt>
    <dgm:pt modelId="{05805905-BBF9-4DFE-8BCE-6BB410FC8FB2}">
      <dgm:prSet phldr="0"/>
      <dgm:spPr/>
      <dgm:t>
        <a:bodyPr/>
        <a:lstStyle/>
        <a:p>
          <a:pPr algn="l"/>
          <a:r>
            <a:rPr lang="en-US" dirty="0"/>
            <a:t>Determine desired knowledge, skills and behaviors.</a:t>
          </a:r>
        </a:p>
      </dgm:t>
    </dgm:pt>
    <dgm:pt modelId="{AEF7B23B-7FBA-40F6-884E-AA8C46A456C2}" type="parTrans" cxnId="{C581DB76-59F0-4CFB-8DB2-AA72F306527F}">
      <dgm:prSet/>
      <dgm:spPr/>
      <dgm:t>
        <a:bodyPr/>
        <a:lstStyle/>
        <a:p>
          <a:endParaRPr lang="en-US"/>
        </a:p>
      </dgm:t>
    </dgm:pt>
    <dgm:pt modelId="{5DC8D03F-BC74-4348-8CCA-8A9757E31DC7}" type="sibTrans" cxnId="{C581DB76-59F0-4CFB-8DB2-AA72F306527F}">
      <dgm:prSet/>
      <dgm:spPr/>
      <dgm:t>
        <a:bodyPr/>
        <a:lstStyle/>
        <a:p>
          <a:endParaRPr lang="en-US"/>
        </a:p>
      </dgm:t>
    </dgm:pt>
    <dgm:pt modelId="{7E552EF0-B01A-4468-8799-F3850B726B1D}">
      <dgm:prSet phldr="0"/>
      <dgm:spPr/>
      <dgm:t>
        <a:bodyPr/>
        <a:lstStyle/>
        <a:p>
          <a:pPr algn="l"/>
          <a:r>
            <a:rPr lang="en-US" dirty="0"/>
            <a:t>Set training timelines and priorities.</a:t>
          </a:r>
        </a:p>
      </dgm:t>
    </dgm:pt>
    <dgm:pt modelId="{3905A1C4-629B-4323-8324-C8158AE4A114}" type="parTrans" cxnId="{FB19EE3B-A42B-44EC-93F1-029F45F70F84}">
      <dgm:prSet/>
      <dgm:spPr/>
      <dgm:t>
        <a:bodyPr/>
        <a:lstStyle/>
        <a:p>
          <a:endParaRPr lang="en-US"/>
        </a:p>
      </dgm:t>
    </dgm:pt>
    <dgm:pt modelId="{A9C4F8DF-6160-4ABB-9E5F-85880EEF9E49}" type="sibTrans" cxnId="{FB19EE3B-A42B-44EC-93F1-029F45F70F84}">
      <dgm:prSet/>
      <dgm:spPr/>
      <dgm:t>
        <a:bodyPr/>
        <a:lstStyle/>
        <a:p>
          <a:endParaRPr lang="en-US"/>
        </a:p>
      </dgm:t>
    </dgm:pt>
    <dgm:pt modelId="{A781F79A-9507-417F-AEF1-2829979D7D59}">
      <dgm:prSet phldr="0"/>
      <dgm:spPr/>
      <dgm:t>
        <a:bodyPr/>
        <a:lstStyle/>
        <a:p>
          <a:pPr algn="l"/>
          <a:r>
            <a:rPr lang="en-US" dirty="0"/>
            <a:t>Identify specific gaps in knowledge, skills, or behavior.</a:t>
          </a:r>
        </a:p>
      </dgm:t>
    </dgm:pt>
    <dgm:pt modelId="{2A9550E1-2D30-4B2A-9909-B11FAC6D0F21}" type="parTrans" cxnId="{416E9203-689C-47A7-862B-87CB13B4F00A}">
      <dgm:prSet/>
      <dgm:spPr/>
      <dgm:t>
        <a:bodyPr/>
        <a:lstStyle/>
        <a:p>
          <a:endParaRPr lang="en-US"/>
        </a:p>
      </dgm:t>
    </dgm:pt>
    <dgm:pt modelId="{C6BD327E-97CC-42BD-9C80-C9954B734E18}" type="sibTrans" cxnId="{416E9203-689C-47A7-862B-87CB13B4F00A}">
      <dgm:prSet/>
      <dgm:spPr/>
      <dgm:t>
        <a:bodyPr/>
        <a:lstStyle/>
        <a:p>
          <a:endParaRPr lang="en-US"/>
        </a:p>
      </dgm:t>
    </dgm:pt>
    <dgm:pt modelId="{EA68C9D9-41BE-40CA-9F6B-F55D768DC51C}">
      <dgm:prSet phldr="0"/>
      <dgm:spPr/>
      <dgm:t>
        <a:bodyPr/>
        <a:lstStyle/>
        <a:p>
          <a:pPr algn="l"/>
          <a:r>
            <a:rPr lang="en-US" dirty="0"/>
            <a:t>Describe potential gap causes, in terms of both people and systems.</a:t>
          </a:r>
        </a:p>
      </dgm:t>
    </dgm:pt>
    <dgm:pt modelId="{6D3F1AAB-9808-44A2-A020-AEC546C325F9}" type="parTrans" cxnId="{D95C95DB-3304-4D31-AEB3-636DCDE5451C}">
      <dgm:prSet/>
      <dgm:spPr/>
      <dgm:t>
        <a:bodyPr/>
        <a:lstStyle/>
        <a:p>
          <a:endParaRPr lang="en-US"/>
        </a:p>
      </dgm:t>
    </dgm:pt>
    <dgm:pt modelId="{D9C7CD10-6719-4470-B98C-98FE96D129DE}" type="sibTrans" cxnId="{D95C95DB-3304-4D31-AEB3-636DCDE5451C}">
      <dgm:prSet/>
      <dgm:spPr/>
      <dgm:t>
        <a:bodyPr/>
        <a:lstStyle/>
        <a:p>
          <a:endParaRPr lang="en-US"/>
        </a:p>
      </dgm:t>
    </dgm:pt>
    <dgm:pt modelId="{A60EE73E-E2D1-4C55-A036-821869E4B98F}">
      <dgm:prSet phldr="0"/>
      <dgm:spPr/>
      <dgm:t>
        <a:bodyPr/>
        <a:lstStyle/>
        <a:p>
          <a:pPr algn="l"/>
          <a:r>
            <a:rPr lang="en-US" dirty="0"/>
            <a:t>Set criteria for identifying possible solutions to close the gap.</a:t>
          </a:r>
        </a:p>
      </dgm:t>
    </dgm:pt>
    <dgm:pt modelId="{8F22C8EE-7E0D-41B0-B326-410F599C8705}" type="parTrans" cxnId="{91F86F63-CD14-44D8-BB20-4D93DD164690}">
      <dgm:prSet/>
      <dgm:spPr/>
      <dgm:t>
        <a:bodyPr/>
        <a:lstStyle/>
        <a:p>
          <a:endParaRPr lang="en-US"/>
        </a:p>
      </dgm:t>
    </dgm:pt>
    <dgm:pt modelId="{A825C3F6-2A8A-4387-A85B-C0AE217CEAFF}" type="sibTrans" cxnId="{91F86F63-CD14-44D8-BB20-4D93DD164690}">
      <dgm:prSet/>
      <dgm:spPr/>
      <dgm:t>
        <a:bodyPr/>
        <a:lstStyle/>
        <a:p>
          <a:endParaRPr lang="en-US"/>
        </a:p>
      </dgm:t>
    </dgm:pt>
    <dgm:pt modelId="{EE80608C-0867-40ED-8AE7-AA2C160DA865}">
      <dgm:prSet phldr="0"/>
      <dgm:spPr/>
      <dgm:t>
        <a:bodyPr/>
        <a:lstStyle/>
        <a:p>
          <a:pPr algn="l"/>
          <a:r>
            <a:rPr lang="en-US" dirty="0"/>
            <a:t>Evaluate context (e.g., existing resources and lessons learned from past efforts).</a:t>
          </a:r>
        </a:p>
      </dgm:t>
    </dgm:pt>
    <dgm:pt modelId="{87D386D0-BBC9-47D3-A361-CC90F1D17D90}" type="parTrans" cxnId="{B3D0C271-2BDC-4249-881B-253361AF0AB1}">
      <dgm:prSet/>
      <dgm:spPr/>
      <dgm:t>
        <a:bodyPr/>
        <a:lstStyle/>
        <a:p>
          <a:endParaRPr lang="en-US"/>
        </a:p>
      </dgm:t>
    </dgm:pt>
    <dgm:pt modelId="{6B64FEDF-EAC6-4C0F-8046-D585BBD7EAF0}" type="sibTrans" cxnId="{B3D0C271-2BDC-4249-881B-253361AF0AB1}">
      <dgm:prSet/>
      <dgm:spPr/>
      <dgm:t>
        <a:bodyPr/>
        <a:lstStyle/>
        <a:p>
          <a:endParaRPr lang="en-US"/>
        </a:p>
      </dgm:t>
    </dgm:pt>
    <dgm:pt modelId="{F3073B36-F30F-49EF-B610-FCAEC02C8FCF}">
      <dgm:prSet phldr="0"/>
      <dgm:spPr/>
      <dgm:t>
        <a:bodyPr/>
        <a:lstStyle/>
        <a:p>
          <a:pPr algn="l"/>
          <a:r>
            <a:rPr lang="en-US" dirty="0"/>
            <a:t>Assess employee progress as a result of training regularly.</a:t>
          </a:r>
        </a:p>
      </dgm:t>
    </dgm:pt>
    <dgm:pt modelId="{E0CA0CBC-AB8C-4833-8B11-7E8715B92519}" type="parTrans" cxnId="{48893138-7F8C-47D5-B454-507C04B9CCDC}">
      <dgm:prSet/>
      <dgm:spPr/>
      <dgm:t>
        <a:bodyPr/>
        <a:lstStyle/>
        <a:p>
          <a:endParaRPr lang="en-US"/>
        </a:p>
      </dgm:t>
    </dgm:pt>
    <dgm:pt modelId="{816EB4CF-5A27-4800-AB40-72361B29B10C}" type="sibTrans" cxnId="{48893138-7F8C-47D5-B454-507C04B9CCDC}">
      <dgm:prSet/>
      <dgm:spPr/>
      <dgm:t>
        <a:bodyPr/>
        <a:lstStyle/>
        <a:p>
          <a:endParaRPr lang="en-US"/>
        </a:p>
      </dgm:t>
    </dgm:pt>
    <dgm:pt modelId="{3CB8A1A7-B88B-44DA-94EE-228372A6758C}" type="pres">
      <dgm:prSet presAssocID="{13AB2006-039D-47A3-86F3-D109E5D7DBAD}" presName="linear" presStyleCnt="0">
        <dgm:presLayoutVars>
          <dgm:animLvl val="lvl"/>
          <dgm:resizeHandles val="exact"/>
        </dgm:presLayoutVars>
      </dgm:prSet>
      <dgm:spPr/>
    </dgm:pt>
    <dgm:pt modelId="{8749D382-1CDF-4ED3-93B3-9BAFFC39C035}" type="pres">
      <dgm:prSet presAssocID="{9F9C728E-EEA8-4170-BA58-B879E81B337C}" presName="parentText" presStyleLbl="node1" presStyleIdx="0" presStyleCnt="9">
        <dgm:presLayoutVars>
          <dgm:chMax val="0"/>
          <dgm:bulletEnabled val="1"/>
        </dgm:presLayoutVars>
      </dgm:prSet>
      <dgm:spPr/>
    </dgm:pt>
    <dgm:pt modelId="{BE680B07-4CF9-4178-BA8B-A8D24001DD74}" type="pres">
      <dgm:prSet presAssocID="{7AFE2889-8864-40C8-8934-75151C7F8E96}" presName="spacer" presStyleCnt="0"/>
      <dgm:spPr/>
    </dgm:pt>
    <dgm:pt modelId="{617020C4-2032-454D-A137-056A9CF4DFEF}" type="pres">
      <dgm:prSet presAssocID="{AA8F09E2-B1C6-4F0C-9713-C7915034F0A3}" presName="parentText" presStyleLbl="node1" presStyleIdx="1" presStyleCnt="9">
        <dgm:presLayoutVars>
          <dgm:chMax val="0"/>
          <dgm:bulletEnabled val="1"/>
        </dgm:presLayoutVars>
      </dgm:prSet>
      <dgm:spPr/>
    </dgm:pt>
    <dgm:pt modelId="{CF014D06-0D76-4313-9E2C-42C55591E268}" type="pres">
      <dgm:prSet presAssocID="{9964E2CE-3288-494C-BA83-D5A12B2F84FF}" presName="spacer" presStyleCnt="0"/>
      <dgm:spPr/>
    </dgm:pt>
    <dgm:pt modelId="{F272AFF6-8B8A-4651-9F4F-E6991F6288E0}" type="pres">
      <dgm:prSet presAssocID="{05805905-BBF9-4DFE-8BCE-6BB410FC8FB2}" presName="parentText" presStyleLbl="node1" presStyleIdx="2" presStyleCnt="9">
        <dgm:presLayoutVars>
          <dgm:chMax val="0"/>
          <dgm:bulletEnabled val="1"/>
        </dgm:presLayoutVars>
      </dgm:prSet>
      <dgm:spPr/>
    </dgm:pt>
    <dgm:pt modelId="{101E986C-8899-4DE0-AFD0-86E6048AA928}" type="pres">
      <dgm:prSet presAssocID="{5DC8D03F-BC74-4348-8CCA-8A9757E31DC7}" presName="spacer" presStyleCnt="0"/>
      <dgm:spPr/>
    </dgm:pt>
    <dgm:pt modelId="{A860761D-97DE-4399-9970-2563C7A7CCC5}" type="pres">
      <dgm:prSet presAssocID="{7E552EF0-B01A-4468-8799-F3850B726B1D}" presName="parentText" presStyleLbl="node1" presStyleIdx="3" presStyleCnt="9">
        <dgm:presLayoutVars>
          <dgm:chMax val="0"/>
          <dgm:bulletEnabled val="1"/>
        </dgm:presLayoutVars>
      </dgm:prSet>
      <dgm:spPr/>
    </dgm:pt>
    <dgm:pt modelId="{29CC5C8F-1A9D-447C-A524-F24BE8DA206D}" type="pres">
      <dgm:prSet presAssocID="{A9C4F8DF-6160-4ABB-9E5F-85880EEF9E49}" presName="spacer" presStyleCnt="0"/>
      <dgm:spPr/>
    </dgm:pt>
    <dgm:pt modelId="{5D5AEA66-9F6C-48A5-B492-D65DB87B1B11}" type="pres">
      <dgm:prSet presAssocID="{A781F79A-9507-417F-AEF1-2829979D7D59}" presName="parentText" presStyleLbl="node1" presStyleIdx="4" presStyleCnt="9">
        <dgm:presLayoutVars>
          <dgm:chMax val="0"/>
          <dgm:bulletEnabled val="1"/>
        </dgm:presLayoutVars>
      </dgm:prSet>
      <dgm:spPr/>
    </dgm:pt>
    <dgm:pt modelId="{D1FAC193-152E-4618-9E69-E60E7B49687F}" type="pres">
      <dgm:prSet presAssocID="{C6BD327E-97CC-42BD-9C80-C9954B734E18}" presName="spacer" presStyleCnt="0"/>
      <dgm:spPr/>
    </dgm:pt>
    <dgm:pt modelId="{BBBD7C51-BF14-4E6F-9452-5A599A7DB492}" type="pres">
      <dgm:prSet presAssocID="{EA68C9D9-41BE-40CA-9F6B-F55D768DC51C}" presName="parentText" presStyleLbl="node1" presStyleIdx="5" presStyleCnt="9">
        <dgm:presLayoutVars>
          <dgm:chMax val="0"/>
          <dgm:bulletEnabled val="1"/>
        </dgm:presLayoutVars>
      </dgm:prSet>
      <dgm:spPr/>
    </dgm:pt>
    <dgm:pt modelId="{597B58C9-F8BC-4D05-8741-D22618E0DCEE}" type="pres">
      <dgm:prSet presAssocID="{D9C7CD10-6719-4470-B98C-98FE96D129DE}" presName="spacer" presStyleCnt="0"/>
      <dgm:spPr/>
    </dgm:pt>
    <dgm:pt modelId="{C994CEB7-A0C1-4893-81FE-2CD8CFA41B2E}" type="pres">
      <dgm:prSet presAssocID="{A60EE73E-E2D1-4C55-A036-821869E4B98F}" presName="parentText" presStyleLbl="node1" presStyleIdx="6" presStyleCnt="9">
        <dgm:presLayoutVars>
          <dgm:chMax val="0"/>
          <dgm:bulletEnabled val="1"/>
        </dgm:presLayoutVars>
      </dgm:prSet>
      <dgm:spPr/>
    </dgm:pt>
    <dgm:pt modelId="{106138AA-7E22-417B-AA2C-EDE550741357}" type="pres">
      <dgm:prSet presAssocID="{A825C3F6-2A8A-4387-A85B-C0AE217CEAFF}" presName="spacer" presStyleCnt="0"/>
      <dgm:spPr/>
    </dgm:pt>
    <dgm:pt modelId="{1B487E3F-016E-466A-B90D-0AFBABE81126}" type="pres">
      <dgm:prSet presAssocID="{EE80608C-0867-40ED-8AE7-AA2C160DA865}" presName="parentText" presStyleLbl="node1" presStyleIdx="7" presStyleCnt="9">
        <dgm:presLayoutVars>
          <dgm:chMax val="0"/>
          <dgm:bulletEnabled val="1"/>
        </dgm:presLayoutVars>
      </dgm:prSet>
      <dgm:spPr/>
    </dgm:pt>
    <dgm:pt modelId="{E670F026-C3D5-4183-8408-BBF1B15B3DB0}" type="pres">
      <dgm:prSet presAssocID="{6B64FEDF-EAC6-4C0F-8046-D585BBD7EAF0}" presName="spacer" presStyleCnt="0"/>
      <dgm:spPr/>
    </dgm:pt>
    <dgm:pt modelId="{CF2E8CEC-6150-48DE-B8A0-6B29D5B67E29}" type="pres">
      <dgm:prSet presAssocID="{F3073B36-F30F-49EF-B610-FCAEC02C8FCF}" presName="parentText" presStyleLbl="node1" presStyleIdx="8" presStyleCnt="9">
        <dgm:presLayoutVars>
          <dgm:chMax val="0"/>
          <dgm:bulletEnabled val="1"/>
        </dgm:presLayoutVars>
      </dgm:prSet>
      <dgm:spPr/>
    </dgm:pt>
  </dgm:ptLst>
  <dgm:cxnLst>
    <dgm:cxn modelId="{416E9203-689C-47A7-862B-87CB13B4F00A}" srcId="{13AB2006-039D-47A3-86F3-D109E5D7DBAD}" destId="{A781F79A-9507-417F-AEF1-2829979D7D59}" srcOrd="4" destOrd="0" parTransId="{2A9550E1-2D30-4B2A-9909-B11FAC6D0F21}" sibTransId="{C6BD327E-97CC-42BD-9C80-C9954B734E18}"/>
    <dgm:cxn modelId="{1E814D17-CBA2-4CE8-AA31-406B4CF43496}" srcId="{13AB2006-039D-47A3-86F3-D109E5D7DBAD}" destId="{9F9C728E-EEA8-4170-BA58-B879E81B337C}" srcOrd="0" destOrd="0" parTransId="{C4030D03-3DA4-4341-BDC3-EFA852AB4C91}" sibTransId="{7AFE2889-8864-40C8-8934-75151C7F8E96}"/>
    <dgm:cxn modelId="{48893138-7F8C-47D5-B454-507C04B9CCDC}" srcId="{13AB2006-039D-47A3-86F3-D109E5D7DBAD}" destId="{F3073B36-F30F-49EF-B610-FCAEC02C8FCF}" srcOrd="8" destOrd="0" parTransId="{E0CA0CBC-AB8C-4833-8B11-7E8715B92519}" sibTransId="{816EB4CF-5A27-4800-AB40-72361B29B10C}"/>
    <dgm:cxn modelId="{FB19EE3B-A42B-44EC-93F1-029F45F70F84}" srcId="{13AB2006-039D-47A3-86F3-D109E5D7DBAD}" destId="{7E552EF0-B01A-4468-8799-F3850B726B1D}" srcOrd="3" destOrd="0" parTransId="{3905A1C4-629B-4323-8324-C8158AE4A114}" sibTransId="{A9C4F8DF-6160-4ABB-9E5F-85880EEF9E49}"/>
    <dgm:cxn modelId="{4F86B43F-CE3E-49F8-9B98-E1DA4318F15B}" type="presOf" srcId="{AA8F09E2-B1C6-4F0C-9713-C7915034F0A3}" destId="{617020C4-2032-454D-A137-056A9CF4DFEF}" srcOrd="0" destOrd="0" presId="urn:microsoft.com/office/officeart/2005/8/layout/vList2"/>
    <dgm:cxn modelId="{4C98925C-45F1-447F-AB56-28CAC3E0E7FF}" type="presOf" srcId="{A60EE73E-E2D1-4C55-A036-821869E4B98F}" destId="{C994CEB7-A0C1-4893-81FE-2CD8CFA41B2E}" srcOrd="0" destOrd="0" presId="urn:microsoft.com/office/officeart/2005/8/layout/vList2"/>
    <dgm:cxn modelId="{91F86F63-CD14-44D8-BB20-4D93DD164690}" srcId="{13AB2006-039D-47A3-86F3-D109E5D7DBAD}" destId="{A60EE73E-E2D1-4C55-A036-821869E4B98F}" srcOrd="6" destOrd="0" parTransId="{8F22C8EE-7E0D-41B0-B326-410F599C8705}" sibTransId="{A825C3F6-2A8A-4387-A85B-C0AE217CEAFF}"/>
    <dgm:cxn modelId="{B3D0C271-2BDC-4249-881B-253361AF0AB1}" srcId="{13AB2006-039D-47A3-86F3-D109E5D7DBAD}" destId="{EE80608C-0867-40ED-8AE7-AA2C160DA865}" srcOrd="7" destOrd="0" parTransId="{87D386D0-BBC9-47D3-A361-CC90F1D17D90}" sibTransId="{6B64FEDF-EAC6-4C0F-8046-D585BBD7EAF0}"/>
    <dgm:cxn modelId="{C581DB76-59F0-4CFB-8DB2-AA72F306527F}" srcId="{13AB2006-039D-47A3-86F3-D109E5D7DBAD}" destId="{05805905-BBF9-4DFE-8BCE-6BB410FC8FB2}" srcOrd="2" destOrd="0" parTransId="{AEF7B23B-7FBA-40F6-884E-AA8C46A456C2}" sibTransId="{5DC8D03F-BC74-4348-8CCA-8A9757E31DC7}"/>
    <dgm:cxn modelId="{EFA88E58-AD22-4253-8927-7AA8644C46CC}" type="presOf" srcId="{9F9C728E-EEA8-4170-BA58-B879E81B337C}" destId="{8749D382-1CDF-4ED3-93B3-9BAFFC39C035}" srcOrd="0" destOrd="0" presId="urn:microsoft.com/office/officeart/2005/8/layout/vList2"/>
    <dgm:cxn modelId="{BD233D7F-F83A-44F5-8123-661D131EBDDE}" type="presOf" srcId="{05805905-BBF9-4DFE-8BCE-6BB410FC8FB2}" destId="{F272AFF6-8B8A-4651-9F4F-E6991F6288E0}" srcOrd="0" destOrd="0" presId="urn:microsoft.com/office/officeart/2005/8/layout/vList2"/>
    <dgm:cxn modelId="{E1E2C491-D158-4A38-9C55-5374BC041A79}" type="presOf" srcId="{A781F79A-9507-417F-AEF1-2829979D7D59}" destId="{5D5AEA66-9F6C-48A5-B492-D65DB87B1B11}" srcOrd="0" destOrd="0" presId="urn:microsoft.com/office/officeart/2005/8/layout/vList2"/>
    <dgm:cxn modelId="{E3591CA2-C9C8-4AE7-9171-DABD23B46435}" type="presOf" srcId="{13AB2006-039D-47A3-86F3-D109E5D7DBAD}" destId="{3CB8A1A7-B88B-44DA-94EE-228372A6758C}" srcOrd="0" destOrd="0" presId="urn:microsoft.com/office/officeart/2005/8/layout/vList2"/>
    <dgm:cxn modelId="{8FAC70AC-B58B-425D-9EEC-B2BA70C9DF8E}" srcId="{13AB2006-039D-47A3-86F3-D109E5D7DBAD}" destId="{AA8F09E2-B1C6-4F0C-9713-C7915034F0A3}" srcOrd="1" destOrd="0" parTransId="{3B9E70DF-7ED9-4326-8639-81FF39F95F29}" sibTransId="{9964E2CE-3288-494C-BA83-D5A12B2F84FF}"/>
    <dgm:cxn modelId="{F8C85BAE-3283-452A-B0C5-0311D9B82DC5}" type="presOf" srcId="{7E552EF0-B01A-4468-8799-F3850B726B1D}" destId="{A860761D-97DE-4399-9970-2563C7A7CCC5}" srcOrd="0" destOrd="0" presId="urn:microsoft.com/office/officeart/2005/8/layout/vList2"/>
    <dgm:cxn modelId="{7C8F5DAE-8FCD-4A63-A25E-749DEA081FEC}" type="presOf" srcId="{EE80608C-0867-40ED-8AE7-AA2C160DA865}" destId="{1B487E3F-016E-466A-B90D-0AFBABE81126}" srcOrd="0" destOrd="0" presId="urn:microsoft.com/office/officeart/2005/8/layout/vList2"/>
    <dgm:cxn modelId="{E9B245BF-437B-4A6C-AAA4-76844F52F6DE}" type="presOf" srcId="{F3073B36-F30F-49EF-B610-FCAEC02C8FCF}" destId="{CF2E8CEC-6150-48DE-B8A0-6B29D5B67E29}" srcOrd="0" destOrd="0" presId="urn:microsoft.com/office/officeart/2005/8/layout/vList2"/>
    <dgm:cxn modelId="{5A04D7D3-7767-412D-A599-E7CDBE276D8F}" type="presOf" srcId="{EA68C9D9-41BE-40CA-9F6B-F55D768DC51C}" destId="{BBBD7C51-BF14-4E6F-9452-5A599A7DB492}" srcOrd="0" destOrd="0" presId="urn:microsoft.com/office/officeart/2005/8/layout/vList2"/>
    <dgm:cxn modelId="{D95C95DB-3304-4D31-AEB3-636DCDE5451C}" srcId="{13AB2006-039D-47A3-86F3-D109E5D7DBAD}" destId="{EA68C9D9-41BE-40CA-9F6B-F55D768DC51C}" srcOrd="5" destOrd="0" parTransId="{6D3F1AAB-9808-44A2-A020-AEC546C325F9}" sibTransId="{D9C7CD10-6719-4470-B98C-98FE96D129DE}"/>
    <dgm:cxn modelId="{03FCA20E-C32B-4E8E-A6DB-68910E8C2C7D}" type="presParOf" srcId="{3CB8A1A7-B88B-44DA-94EE-228372A6758C}" destId="{8749D382-1CDF-4ED3-93B3-9BAFFC39C035}" srcOrd="0" destOrd="0" presId="urn:microsoft.com/office/officeart/2005/8/layout/vList2"/>
    <dgm:cxn modelId="{3C84E51C-A2FD-4578-B4B1-FA8774C4517C}" type="presParOf" srcId="{3CB8A1A7-B88B-44DA-94EE-228372A6758C}" destId="{BE680B07-4CF9-4178-BA8B-A8D24001DD74}" srcOrd="1" destOrd="0" presId="urn:microsoft.com/office/officeart/2005/8/layout/vList2"/>
    <dgm:cxn modelId="{8276EEA8-5D63-4A4C-831E-9EFB78A8F313}" type="presParOf" srcId="{3CB8A1A7-B88B-44DA-94EE-228372A6758C}" destId="{617020C4-2032-454D-A137-056A9CF4DFEF}" srcOrd="2" destOrd="0" presId="urn:microsoft.com/office/officeart/2005/8/layout/vList2"/>
    <dgm:cxn modelId="{B967B7F7-B113-4007-A74C-5994472427F2}" type="presParOf" srcId="{3CB8A1A7-B88B-44DA-94EE-228372A6758C}" destId="{CF014D06-0D76-4313-9E2C-42C55591E268}" srcOrd="3" destOrd="0" presId="urn:microsoft.com/office/officeart/2005/8/layout/vList2"/>
    <dgm:cxn modelId="{70C13A23-386E-4607-8B99-3BD054ED0419}" type="presParOf" srcId="{3CB8A1A7-B88B-44DA-94EE-228372A6758C}" destId="{F272AFF6-8B8A-4651-9F4F-E6991F6288E0}" srcOrd="4" destOrd="0" presId="urn:microsoft.com/office/officeart/2005/8/layout/vList2"/>
    <dgm:cxn modelId="{A73184D0-C0CE-46B2-82FC-A5B720F12B4B}" type="presParOf" srcId="{3CB8A1A7-B88B-44DA-94EE-228372A6758C}" destId="{101E986C-8899-4DE0-AFD0-86E6048AA928}" srcOrd="5" destOrd="0" presId="urn:microsoft.com/office/officeart/2005/8/layout/vList2"/>
    <dgm:cxn modelId="{EF0EF492-3D94-4691-8842-794E5D79497C}" type="presParOf" srcId="{3CB8A1A7-B88B-44DA-94EE-228372A6758C}" destId="{A860761D-97DE-4399-9970-2563C7A7CCC5}" srcOrd="6" destOrd="0" presId="urn:microsoft.com/office/officeart/2005/8/layout/vList2"/>
    <dgm:cxn modelId="{32A08CD4-68BC-4D9C-84CE-809E4BC8140E}" type="presParOf" srcId="{3CB8A1A7-B88B-44DA-94EE-228372A6758C}" destId="{29CC5C8F-1A9D-447C-A524-F24BE8DA206D}" srcOrd="7" destOrd="0" presId="urn:microsoft.com/office/officeart/2005/8/layout/vList2"/>
    <dgm:cxn modelId="{090EBF0E-8C4C-400B-B4B5-4DDF83680172}" type="presParOf" srcId="{3CB8A1A7-B88B-44DA-94EE-228372A6758C}" destId="{5D5AEA66-9F6C-48A5-B492-D65DB87B1B11}" srcOrd="8" destOrd="0" presId="urn:microsoft.com/office/officeart/2005/8/layout/vList2"/>
    <dgm:cxn modelId="{833360C4-01B0-4CE4-A1E1-5F7A4C86BB1F}" type="presParOf" srcId="{3CB8A1A7-B88B-44DA-94EE-228372A6758C}" destId="{D1FAC193-152E-4618-9E69-E60E7B49687F}" srcOrd="9" destOrd="0" presId="urn:microsoft.com/office/officeart/2005/8/layout/vList2"/>
    <dgm:cxn modelId="{5B83548E-AF59-4535-AAA6-4FD1834BBC51}" type="presParOf" srcId="{3CB8A1A7-B88B-44DA-94EE-228372A6758C}" destId="{BBBD7C51-BF14-4E6F-9452-5A599A7DB492}" srcOrd="10" destOrd="0" presId="urn:microsoft.com/office/officeart/2005/8/layout/vList2"/>
    <dgm:cxn modelId="{FC385594-2968-4E67-B2F8-9506BA6AC469}" type="presParOf" srcId="{3CB8A1A7-B88B-44DA-94EE-228372A6758C}" destId="{597B58C9-F8BC-4D05-8741-D22618E0DCEE}" srcOrd="11" destOrd="0" presId="urn:microsoft.com/office/officeart/2005/8/layout/vList2"/>
    <dgm:cxn modelId="{92BE775A-8063-4ED1-9752-3169202A3B1F}" type="presParOf" srcId="{3CB8A1A7-B88B-44DA-94EE-228372A6758C}" destId="{C994CEB7-A0C1-4893-81FE-2CD8CFA41B2E}" srcOrd="12" destOrd="0" presId="urn:microsoft.com/office/officeart/2005/8/layout/vList2"/>
    <dgm:cxn modelId="{AC8EAE61-D094-4EEC-947E-C058C0E64445}" type="presParOf" srcId="{3CB8A1A7-B88B-44DA-94EE-228372A6758C}" destId="{106138AA-7E22-417B-AA2C-EDE550741357}" srcOrd="13" destOrd="0" presId="urn:microsoft.com/office/officeart/2005/8/layout/vList2"/>
    <dgm:cxn modelId="{661EE2F3-5354-4320-91BC-C9816DA0A67A}" type="presParOf" srcId="{3CB8A1A7-B88B-44DA-94EE-228372A6758C}" destId="{1B487E3F-016E-466A-B90D-0AFBABE81126}" srcOrd="14" destOrd="0" presId="urn:microsoft.com/office/officeart/2005/8/layout/vList2"/>
    <dgm:cxn modelId="{844E809C-F67B-43E7-AC78-6EA8120C8652}" type="presParOf" srcId="{3CB8A1A7-B88B-44DA-94EE-228372A6758C}" destId="{E670F026-C3D5-4183-8408-BBF1B15B3DB0}" srcOrd="15" destOrd="0" presId="urn:microsoft.com/office/officeart/2005/8/layout/vList2"/>
    <dgm:cxn modelId="{4D128704-E8D4-4EDE-9846-5B4DB92F56DC}" type="presParOf" srcId="{3CB8A1A7-B88B-44DA-94EE-228372A6758C}" destId="{CF2E8CEC-6150-48DE-B8A0-6B29D5B67E2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5D0C4-6C43-4C82-BEF7-1CD3556485ED}"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AC2583-BF95-4C2F-A465-A70CA53CE78E}">
      <dgm:prSet/>
      <dgm:spPr/>
      <dgm:t>
        <a:bodyPr/>
        <a:lstStyle/>
        <a:p>
          <a:pPr>
            <a:lnSpc>
              <a:spcPct val="100000"/>
            </a:lnSpc>
          </a:pPr>
          <a:r>
            <a:rPr lang="en-US"/>
            <a:t>identify issues and improve the overall processes of training programs;</a:t>
          </a:r>
        </a:p>
      </dgm:t>
    </dgm:pt>
    <dgm:pt modelId="{D0C35724-88BA-40D6-9D85-C8D55416EFC6}" type="parTrans" cxnId="{D41C2018-4A76-4345-88BB-738E341FC48E}">
      <dgm:prSet/>
      <dgm:spPr/>
      <dgm:t>
        <a:bodyPr/>
        <a:lstStyle/>
        <a:p>
          <a:endParaRPr lang="en-US"/>
        </a:p>
      </dgm:t>
    </dgm:pt>
    <dgm:pt modelId="{0DD10747-2774-43C4-A6C2-6E2BFD8A7A06}" type="sibTrans" cxnId="{D41C2018-4A76-4345-88BB-738E341FC48E}">
      <dgm:prSet phldrT="1" phldr="0"/>
      <dgm:spPr/>
      <dgm:t>
        <a:bodyPr/>
        <a:lstStyle/>
        <a:p>
          <a:pPr>
            <a:lnSpc>
              <a:spcPct val="100000"/>
            </a:lnSpc>
          </a:pPr>
          <a:endParaRPr lang="en-US"/>
        </a:p>
      </dgm:t>
    </dgm:pt>
    <dgm:pt modelId="{E4DD1948-C536-46D5-9605-0B0327F1F57D}">
      <dgm:prSet/>
      <dgm:spPr/>
      <dgm:t>
        <a:bodyPr/>
        <a:lstStyle/>
        <a:p>
          <a:pPr>
            <a:lnSpc>
              <a:spcPct val="100000"/>
            </a:lnSpc>
          </a:pPr>
          <a:r>
            <a:rPr lang="en-US"/>
            <a:t>analyze the effectiveness of training materials and other tools;</a:t>
          </a:r>
        </a:p>
      </dgm:t>
    </dgm:pt>
    <dgm:pt modelId="{1A9F3F2B-FE9F-44CF-BE6D-AEA60D5A5703}" type="parTrans" cxnId="{A1573692-42B2-48C9-A49D-186328E62C5B}">
      <dgm:prSet/>
      <dgm:spPr/>
      <dgm:t>
        <a:bodyPr/>
        <a:lstStyle/>
        <a:p>
          <a:endParaRPr lang="en-US"/>
        </a:p>
      </dgm:t>
    </dgm:pt>
    <dgm:pt modelId="{1528E7A3-8939-47DB-9C0D-A2C2E0B54038}" type="sibTrans" cxnId="{A1573692-42B2-48C9-A49D-186328E62C5B}">
      <dgm:prSet phldrT="2" phldr="0"/>
      <dgm:spPr/>
      <dgm:t>
        <a:bodyPr/>
        <a:lstStyle/>
        <a:p>
          <a:pPr>
            <a:lnSpc>
              <a:spcPct val="100000"/>
            </a:lnSpc>
          </a:pPr>
          <a:endParaRPr lang="en-US"/>
        </a:p>
      </dgm:t>
    </dgm:pt>
    <dgm:pt modelId="{350DB86A-8D62-4987-AADE-B302DF768AFA}">
      <dgm:prSet/>
      <dgm:spPr/>
      <dgm:t>
        <a:bodyPr/>
        <a:lstStyle/>
        <a:p>
          <a:pPr>
            <a:lnSpc>
              <a:spcPct val="100000"/>
            </a:lnSpc>
          </a:pPr>
          <a:r>
            <a:rPr lang="en-US"/>
            <a:t>determine the needed leadership competencies to solve critical problems;</a:t>
          </a:r>
        </a:p>
      </dgm:t>
    </dgm:pt>
    <dgm:pt modelId="{E4688E0F-DEF2-4C72-B94F-FCE19FC4C080}" type="parTrans" cxnId="{24339A58-0184-4BDB-BB3B-34A46AF2E0BE}">
      <dgm:prSet/>
      <dgm:spPr/>
      <dgm:t>
        <a:bodyPr/>
        <a:lstStyle/>
        <a:p>
          <a:endParaRPr lang="en-US"/>
        </a:p>
      </dgm:t>
    </dgm:pt>
    <dgm:pt modelId="{8E4DFEA5-D93C-4320-9D78-E93A27CDC17E}" type="sibTrans" cxnId="{24339A58-0184-4BDB-BB3B-34A46AF2E0BE}">
      <dgm:prSet phldrT="3" phldr="0"/>
      <dgm:spPr/>
      <dgm:t>
        <a:bodyPr/>
        <a:lstStyle/>
        <a:p>
          <a:pPr>
            <a:lnSpc>
              <a:spcPct val="100000"/>
            </a:lnSpc>
          </a:pPr>
          <a:endParaRPr lang="en-US"/>
        </a:p>
      </dgm:t>
    </dgm:pt>
    <dgm:pt modelId="{A5195764-B306-4C74-893C-33C2AA1FECCF}">
      <dgm:prSet/>
      <dgm:spPr/>
      <dgm:t>
        <a:bodyPr/>
        <a:lstStyle/>
        <a:p>
          <a:pPr>
            <a:lnSpc>
              <a:spcPct val="100000"/>
            </a:lnSpc>
          </a:pPr>
          <a:r>
            <a:rPr lang="en-US"/>
            <a:t>support continuous change in career development; and</a:t>
          </a:r>
        </a:p>
      </dgm:t>
    </dgm:pt>
    <dgm:pt modelId="{C8E14014-5D0E-4AED-A244-BAEA432298D8}" type="parTrans" cxnId="{D95F84F1-DEC5-493B-8F75-2978A0245376}">
      <dgm:prSet/>
      <dgm:spPr/>
      <dgm:t>
        <a:bodyPr/>
        <a:lstStyle/>
        <a:p>
          <a:endParaRPr lang="en-US"/>
        </a:p>
      </dgm:t>
    </dgm:pt>
    <dgm:pt modelId="{BE799E45-95F6-47D7-9377-2E0000DF72EB}" type="sibTrans" cxnId="{D95F84F1-DEC5-493B-8F75-2978A0245376}">
      <dgm:prSet phldrT="4" phldr="0"/>
      <dgm:spPr/>
      <dgm:t>
        <a:bodyPr/>
        <a:lstStyle/>
        <a:p>
          <a:pPr>
            <a:lnSpc>
              <a:spcPct val="100000"/>
            </a:lnSpc>
          </a:pPr>
          <a:endParaRPr lang="en-US"/>
        </a:p>
      </dgm:t>
    </dgm:pt>
    <dgm:pt modelId="{BB32F59E-8FB2-4242-BC30-7EA4E825BDC4}">
      <dgm:prSet/>
      <dgm:spPr/>
      <dgm:t>
        <a:bodyPr/>
        <a:lstStyle/>
        <a:p>
          <a:pPr>
            <a:lnSpc>
              <a:spcPct val="100000"/>
            </a:lnSpc>
          </a:pPr>
          <a:r>
            <a:rPr lang="en-US"/>
            <a:t>assess the overall training experience of the participants.</a:t>
          </a:r>
        </a:p>
      </dgm:t>
    </dgm:pt>
    <dgm:pt modelId="{6E2FCA54-AF52-465A-958C-E6F4E9BA4128}" type="parTrans" cxnId="{7355934A-6817-4742-AEF2-9E08CB53B85E}">
      <dgm:prSet/>
      <dgm:spPr/>
      <dgm:t>
        <a:bodyPr/>
        <a:lstStyle/>
        <a:p>
          <a:endParaRPr lang="en-US"/>
        </a:p>
      </dgm:t>
    </dgm:pt>
    <dgm:pt modelId="{CC42D12F-B66D-4A4D-B7C8-CCFF41EB1A8E}" type="sibTrans" cxnId="{7355934A-6817-4742-AEF2-9E08CB53B85E}">
      <dgm:prSet phldrT="5" phldr="0"/>
      <dgm:spPr/>
      <dgm:t>
        <a:bodyPr/>
        <a:lstStyle/>
        <a:p>
          <a:endParaRPr lang="en-US"/>
        </a:p>
      </dgm:t>
    </dgm:pt>
    <dgm:pt modelId="{3FC109DB-3DE7-4860-9736-8C2A43E79FBF}" type="pres">
      <dgm:prSet presAssocID="{71F5D0C4-6C43-4C82-BEF7-1CD3556485ED}" presName="root" presStyleCnt="0">
        <dgm:presLayoutVars>
          <dgm:dir/>
          <dgm:resizeHandles val="exact"/>
        </dgm:presLayoutVars>
      </dgm:prSet>
      <dgm:spPr/>
    </dgm:pt>
    <dgm:pt modelId="{2F541C1A-8F5C-4B79-BF2F-C0F41EAB6D5B}" type="pres">
      <dgm:prSet presAssocID="{71F5D0C4-6C43-4C82-BEF7-1CD3556485ED}" presName="container" presStyleCnt="0">
        <dgm:presLayoutVars>
          <dgm:dir/>
          <dgm:resizeHandles val="exact"/>
        </dgm:presLayoutVars>
      </dgm:prSet>
      <dgm:spPr/>
    </dgm:pt>
    <dgm:pt modelId="{FB22C88B-BA2E-4408-BDA1-3DD504CFBC37}" type="pres">
      <dgm:prSet presAssocID="{F5AC2583-BF95-4C2F-A465-A70CA53CE78E}" presName="compNode" presStyleCnt="0"/>
      <dgm:spPr/>
    </dgm:pt>
    <dgm:pt modelId="{BA8F2210-EDFC-49FC-8078-4370C1C84A8B}" type="pres">
      <dgm:prSet presAssocID="{F5AC2583-BF95-4C2F-A465-A70CA53CE78E}" presName="iconBgRect" presStyleLbl="bgShp" presStyleIdx="0" presStyleCnt="5"/>
      <dgm:spPr/>
    </dgm:pt>
    <dgm:pt modelId="{C569B948-7DDD-475C-88F0-38EF649A62E1}" type="pres">
      <dgm:prSet presAssocID="{F5AC2583-BF95-4C2F-A465-A70CA53CE7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EBA1AFC-ED4E-46A4-B56B-6F6B7C70F44A}" type="pres">
      <dgm:prSet presAssocID="{F5AC2583-BF95-4C2F-A465-A70CA53CE78E}" presName="spaceRect" presStyleCnt="0"/>
      <dgm:spPr/>
    </dgm:pt>
    <dgm:pt modelId="{E3418624-010C-469B-BA53-A80323EB29F7}" type="pres">
      <dgm:prSet presAssocID="{F5AC2583-BF95-4C2F-A465-A70CA53CE78E}" presName="textRect" presStyleLbl="revTx" presStyleIdx="0" presStyleCnt="5">
        <dgm:presLayoutVars>
          <dgm:chMax val="1"/>
          <dgm:chPref val="1"/>
        </dgm:presLayoutVars>
      </dgm:prSet>
      <dgm:spPr/>
    </dgm:pt>
    <dgm:pt modelId="{1DA465D8-3149-42ED-BBD3-0661BE4AF2FE}" type="pres">
      <dgm:prSet presAssocID="{0DD10747-2774-43C4-A6C2-6E2BFD8A7A06}" presName="sibTrans" presStyleLbl="sibTrans2D1" presStyleIdx="0" presStyleCnt="0"/>
      <dgm:spPr/>
    </dgm:pt>
    <dgm:pt modelId="{42E1A243-AAC0-42E0-AD92-96A224FD5970}" type="pres">
      <dgm:prSet presAssocID="{E4DD1948-C536-46D5-9605-0B0327F1F57D}" presName="compNode" presStyleCnt="0"/>
      <dgm:spPr/>
    </dgm:pt>
    <dgm:pt modelId="{702F9072-0D52-44F6-924A-C5099090E39C}" type="pres">
      <dgm:prSet presAssocID="{E4DD1948-C536-46D5-9605-0B0327F1F57D}" presName="iconBgRect" presStyleLbl="bgShp" presStyleIdx="1" presStyleCnt="5"/>
      <dgm:spPr/>
    </dgm:pt>
    <dgm:pt modelId="{B465B72E-BE77-4EF6-8FFB-14DC0D752168}" type="pres">
      <dgm:prSet presAssocID="{E4DD1948-C536-46D5-9605-0B0327F1F57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5F327B76-CD1D-4486-BAAA-727B82DBEB27}" type="pres">
      <dgm:prSet presAssocID="{E4DD1948-C536-46D5-9605-0B0327F1F57D}" presName="spaceRect" presStyleCnt="0"/>
      <dgm:spPr/>
    </dgm:pt>
    <dgm:pt modelId="{ABFE82CB-A56D-4F61-A99C-0F06E8168C2C}" type="pres">
      <dgm:prSet presAssocID="{E4DD1948-C536-46D5-9605-0B0327F1F57D}" presName="textRect" presStyleLbl="revTx" presStyleIdx="1" presStyleCnt="5">
        <dgm:presLayoutVars>
          <dgm:chMax val="1"/>
          <dgm:chPref val="1"/>
        </dgm:presLayoutVars>
      </dgm:prSet>
      <dgm:spPr/>
    </dgm:pt>
    <dgm:pt modelId="{6881A722-9422-42B1-8ACB-80083367E45C}" type="pres">
      <dgm:prSet presAssocID="{1528E7A3-8939-47DB-9C0D-A2C2E0B54038}" presName="sibTrans" presStyleLbl="sibTrans2D1" presStyleIdx="0" presStyleCnt="0"/>
      <dgm:spPr/>
    </dgm:pt>
    <dgm:pt modelId="{9AB91D66-2604-4336-9F30-9131A2DE62D1}" type="pres">
      <dgm:prSet presAssocID="{350DB86A-8D62-4987-AADE-B302DF768AFA}" presName="compNode" presStyleCnt="0"/>
      <dgm:spPr/>
    </dgm:pt>
    <dgm:pt modelId="{1D473F7B-DDAE-4CB4-A5C4-1912CB25650A}" type="pres">
      <dgm:prSet presAssocID="{350DB86A-8D62-4987-AADE-B302DF768AFA}" presName="iconBgRect" presStyleLbl="bgShp" presStyleIdx="2" presStyleCnt="5"/>
      <dgm:spPr/>
    </dgm:pt>
    <dgm:pt modelId="{30824825-61B3-4651-9BC5-D0E97F0C1CE1}" type="pres">
      <dgm:prSet presAssocID="{350DB86A-8D62-4987-AADE-B302DF768AF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E91ACE80-3B91-4C75-8F31-2B34FAB35542}" type="pres">
      <dgm:prSet presAssocID="{350DB86A-8D62-4987-AADE-B302DF768AFA}" presName="spaceRect" presStyleCnt="0"/>
      <dgm:spPr/>
    </dgm:pt>
    <dgm:pt modelId="{01F3EFC3-7504-4C7E-9FC6-785D20E0C1F1}" type="pres">
      <dgm:prSet presAssocID="{350DB86A-8D62-4987-AADE-B302DF768AFA}" presName="textRect" presStyleLbl="revTx" presStyleIdx="2" presStyleCnt="5">
        <dgm:presLayoutVars>
          <dgm:chMax val="1"/>
          <dgm:chPref val="1"/>
        </dgm:presLayoutVars>
      </dgm:prSet>
      <dgm:spPr/>
    </dgm:pt>
    <dgm:pt modelId="{499E8348-3507-4C83-AD23-14952A521B00}" type="pres">
      <dgm:prSet presAssocID="{8E4DFEA5-D93C-4320-9D78-E93A27CDC17E}" presName="sibTrans" presStyleLbl="sibTrans2D1" presStyleIdx="0" presStyleCnt="0"/>
      <dgm:spPr/>
    </dgm:pt>
    <dgm:pt modelId="{55593D54-0FEA-4FD9-B14A-374BC7259357}" type="pres">
      <dgm:prSet presAssocID="{A5195764-B306-4C74-893C-33C2AA1FECCF}" presName="compNode" presStyleCnt="0"/>
      <dgm:spPr/>
    </dgm:pt>
    <dgm:pt modelId="{C70BA58C-6DD0-496E-AE80-A5D28175280C}" type="pres">
      <dgm:prSet presAssocID="{A5195764-B306-4C74-893C-33C2AA1FECCF}" presName="iconBgRect" presStyleLbl="bgShp" presStyleIdx="3" presStyleCnt="5"/>
      <dgm:spPr/>
    </dgm:pt>
    <dgm:pt modelId="{F3F3854C-67B2-4684-8AE9-7C082A475930}" type="pres">
      <dgm:prSet presAssocID="{A5195764-B306-4C74-893C-33C2AA1FEC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6C7C8A67-4B8F-4002-BB37-8DEF7492ED26}" type="pres">
      <dgm:prSet presAssocID="{A5195764-B306-4C74-893C-33C2AA1FECCF}" presName="spaceRect" presStyleCnt="0"/>
      <dgm:spPr/>
    </dgm:pt>
    <dgm:pt modelId="{C803F71E-5F78-495A-8189-CEE983CA3997}" type="pres">
      <dgm:prSet presAssocID="{A5195764-B306-4C74-893C-33C2AA1FECCF}" presName="textRect" presStyleLbl="revTx" presStyleIdx="3" presStyleCnt="5">
        <dgm:presLayoutVars>
          <dgm:chMax val="1"/>
          <dgm:chPref val="1"/>
        </dgm:presLayoutVars>
      </dgm:prSet>
      <dgm:spPr/>
    </dgm:pt>
    <dgm:pt modelId="{C52E1FE8-0EB4-44BB-A029-BF47CE898381}" type="pres">
      <dgm:prSet presAssocID="{BE799E45-95F6-47D7-9377-2E0000DF72EB}" presName="sibTrans" presStyleLbl="sibTrans2D1" presStyleIdx="0" presStyleCnt="0"/>
      <dgm:spPr/>
    </dgm:pt>
    <dgm:pt modelId="{09DD58A8-9645-45C8-A94C-A87FBDBFBB06}" type="pres">
      <dgm:prSet presAssocID="{BB32F59E-8FB2-4242-BC30-7EA4E825BDC4}" presName="compNode" presStyleCnt="0"/>
      <dgm:spPr/>
    </dgm:pt>
    <dgm:pt modelId="{B7789A4C-8487-4F1B-862B-3B3647989BD1}" type="pres">
      <dgm:prSet presAssocID="{BB32F59E-8FB2-4242-BC30-7EA4E825BDC4}" presName="iconBgRect" presStyleLbl="bgShp" presStyleIdx="4" presStyleCnt="5"/>
      <dgm:spPr/>
    </dgm:pt>
    <dgm:pt modelId="{2610F441-9C39-48D1-A2B7-DF70DA2E0F8C}" type="pres">
      <dgm:prSet presAssocID="{BB32F59E-8FB2-4242-BC30-7EA4E825BDC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E087C45B-3FEB-477A-8D6F-E297A799424F}" type="pres">
      <dgm:prSet presAssocID="{BB32F59E-8FB2-4242-BC30-7EA4E825BDC4}" presName="spaceRect" presStyleCnt="0"/>
      <dgm:spPr/>
    </dgm:pt>
    <dgm:pt modelId="{AEA059F7-24D6-459D-A0A8-DB5EACF2E520}" type="pres">
      <dgm:prSet presAssocID="{BB32F59E-8FB2-4242-BC30-7EA4E825BDC4}" presName="textRect" presStyleLbl="revTx" presStyleIdx="4" presStyleCnt="5">
        <dgm:presLayoutVars>
          <dgm:chMax val="1"/>
          <dgm:chPref val="1"/>
        </dgm:presLayoutVars>
      </dgm:prSet>
      <dgm:spPr/>
    </dgm:pt>
  </dgm:ptLst>
  <dgm:cxnLst>
    <dgm:cxn modelId="{478D2104-1DAC-44EC-AF20-D46983D62E87}" type="presOf" srcId="{F5AC2583-BF95-4C2F-A465-A70CA53CE78E}" destId="{E3418624-010C-469B-BA53-A80323EB29F7}" srcOrd="0" destOrd="0" presId="urn:microsoft.com/office/officeart/2018/2/layout/IconCircleList"/>
    <dgm:cxn modelId="{D41C2018-4A76-4345-88BB-738E341FC48E}" srcId="{71F5D0C4-6C43-4C82-BEF7-1CD3556485ED}" destId="{F5AC2583-BF95-4C2F-A465-A70CA53CE78E}" srcOrd="0" destOrd="0" parTransId="{D0C35724-88BA-40D6-9D85-C8D55416EFC6}" sibTransId="{0DD10747-2774-43C4-A6C2-6E2BFD8A7A06}"/>
    <dgm:cxn modelId="{1496211D-D241-4D46-9AC3-B8A64EA07ACC}" type="presOf" srcId="{350DB86A-8D62-4987-AADE-B302DF768AFA}" destId="{01F3EFC3-7504-4C7E-9FC6-785D20E0C1F1}" srcOrd="0" destOrd="0" presId="urn:microsoft.com/office/officeart/2018/2/layout/IconCircleList"/>
    <dgm:cxn modelId="{1DB0E32C-A2A2-4E5B-ABA3-4A241326AA55}" type="presOf" srcId="{8E4DFEA5-D93C-4320-9D78-E93A27CDC17E}" destId="{499E8348-3507-4C83-AD23-14952A521B00}" srcOrd="0" destOrd="0" presId="urn:microsoft.com/office/officeart/2018/2/layout/IconCircleList"/>
    <dgm:cxn modelId="{9364AB42-D9F9-48B8-9134-047353E7158A}" type="presOf" srcId="{71F5D0C4-6C43-4C82-BEF7-1CD3556485ED}" destId="{3FC109DB-3DE7-4860-9736-8C2A43E79FBF}" srcOrd="0" destOrd="0" presId="urn:microsoft.com/office/officeart/2018/2/layout/IconCircleList"/>
    <dgm:cxn modelId="{D293F967-3533-4B5F-A366-DD324C694E92}" type="presOf" srcId="{BE799E45-95F6-47D7-9377-2E0000DF72EB}" destId="{C52E1FE8-0EB4-44BB-A029-BF47CE898381}" srcOrd="0" destOrd="0" presId="urn:microsoft.com/office/officeart/2018/2/layout/IconCircleList"/>
    <dgm:cxn modelId="{7355934A-6817-4742-AEF2-9E08CB53B85E}" srcId="{71F5D0C4-6C43-4C82-BEF7-1CD3556485ED}" destId="{BB32F59E-8FB2-4242-BC30-7EA4E825BDC4}" srcOrd="4" destOrd="0" parTransId="{6E2FCA54-AF52-465A-958C-E6F4E9BA4128}" sibTransId="{CC42D12F-B66D-4A4D-B7C8-CCFF41EB1A8E}"/>
    <dgm:cxn modelId="{5384604D-F04E-410E-9E05-AD0DF4CC9A13}" type="presOf" srcId="{0DD10747-2774-43C4-A6C2-6E2BFD8A7A06}" destId="{1DA465D8-3149-42ED-BBD3-0661BE4AF2FE}" srcOrd="0" destOrd="0" presId="urn:microsoft.com/office/officeart/2018/2/layout/IconCircleList"/>
    <dgm:cxn modelId="{91C7CF51-C371-43DA-A3DF-5C50B18C93CE}" type="presOf" srcId="{BB32F59E-8FB2-4242-BC30-7EA4E825BDC4}" destId="{AEA059F7-24D6-459D-A0A8-DB5EACF2E520}" srcOrd="0" destOrd="0" presId="urn:microsoft.com/office/officeart/2018/2/layout/IconCircleList"/>
    <dgm:cxn modelId="{24339A58-0184-4BDB-BB3B-34A46AF2E0BE}" srcId="{71F5D0C4-6C43-4C82-BEF7-1CD3556485ED}" destId="{350DB86A-8D62-4987-AADE-B302DF768AFA}" srcOrd="2" destOrd="0" parTransId="{E4688E0F-DEF2-4C72-B94F-FCE19FC4C080}" sibTransId="{8E4DFEA5-D93C-4320-9D78-E93A27CDC17E}"/>
    <dgm:cxn modelId="{A1573692-42B2-48C9-A49D-186328E62C5B}" srcId="{71F5D0C4-6C43-4C82-BEF7-1CD3556485ED}" destId="{E4DD1948-C536-46D5-9605-0B0327F1F57D}" srcOrd="1" destOrd="0" parTransId="{1A9F3F2B-FE9F-44CF-BE6D-AEA60D5A5703}" sibTransId="{1528E7A3-8939-47DB-9C0D-A2C2E0B54038}"/>
    <dgm:cxn modelId="{B2E7D2AE-3239-407D-8F46-AB8D3CA48A16}" type="presOf" srcId="{1528E7A3-8939-47DB-9C0D-A2C2E0B54038}" destId="{6881A722-9422-42B1-8ACB-80083367E45C}" srcOrd="0" destOrd="0" presId="urn:microsoft.com/office/officeart/2018/2/layout/IconCircleList"/>
    <dgm:cxn modelId="{2741EED1-48D7-41A2-910A-CA570AE396B2}" type="presOf" srcId="{A5195764-B306-4C74-893C-33C2AA1FECCF}" destId="{C803F71E-5F78-495A-8189-CEE983CA3997}" srcOrd="0" destOrd="0" presId="urn:microsoft.com/office/officeart/2018/2/layout/IconCircleList"/>
    <dgm:cxn modelId="{D95F84F1-DEC5-493B-8F75-2978A0245376}" srcId="{71F5D0C4-6C43-4C82-BEF7-1CD3556485ED}" destId="{A5195764-B306-4C74-893C-33C2AA1FECCF}" srcOrd="3" destOrd="0" parTransId="{C8E14014-5D0E-4AED-A244-BAEA432298D8}" sibTransId="{BE799E45-95F6-47D7-9377-2E0000DF72EB}"/>
    <dgm:cxn modelId="{85EEB8FB-6C28-47BF-928D-0C8328DE1520}" type="presOf" srcId="{E4DD1948-C536-46D5-9605-0B0327F1F57D}" destId="{ABFE82CB-A56D-4F61-A99C-0F06E8168C2C}" srcOrd="0" destOrd="0" presId="urn:microsoft.com/office/officeart/2018/2/layout/IconCircleList"/>
    <dgm:cxn modelId="{228AF227-EFD8-4B41-B4BE-F22D3290B44D}" type="presParOf" srcId="{3FC109DB-3DE7-4860-9736-8C2A43E79FBF}" destId="{2F541C1A-8F5C-4B79-BF2F-C0F41EAB6D5B}" srcOrd="0" destOrd="0" presId="urn:microsoft.com/office/officeart/2018/2/layout/IconCircleList"/>
    <dgm:cxn modelId="{081A450D-D70B-4F6B-9AAA-C48E47D3F2E7}" type="presParOf" srcId="{2F541C1A-8F5C-4B79-BF2F-C0F41EAB6D5B}" destId="{FB22C88B-BA2E-4408-BDA1-3DD504CFBC37}" srcOrd="0" destOrd="0" presId="urn:microsoft.com/office/officeart/2018/2/layout/IconCircleList"/>
    <dgm:cxn modelId="{EF4D9226-EC16-48FD-95A7-5BF8B62382A2}" type="presParOf" srcId="{FB22C88B-BA2E-4408-BDA1-3DD504CFBC37}" destId="{BA8F2210-EDFC-49FC-8078-4370C1C84A8B}" srcOrd="0" destOrd="0" presId="urn:microsoft.com/office/officeart/2018/2/layout/IconCircleList"/>
    <dgm:cxn modelId="{243E41D3-2744-48E8-9F16-26B1A8F0B925}" type="presParOf" srcId="{FB22C88B-BA2E-4408-BDA1-3DD504CFBC37}" destId="{C569B948-7DDD-475C-88F0-38EF649A62E1}" srcOrd="1" destOrd="0" presId="urn:microsoft.com/office/officeart/2018/2/layout/IconCircleList"/>
    <dgm:cxn modelId="{CFF8DFCF-ED5F-4EAF-91CB-A3212AC9FB4C}" type="presParOf" srcId="{FB22C88B-BA2E-4408-BDA1-3DD504CFBC37}" destId="{DEBA1AFC-ED4E-46A4-B56B-6F6B7C70F44A}" srcOrd="2" destOrd="0" presId="urn:microsoft.com/office/officeart/2018/2/layout/IconCircleList"/>
    <dgm:cxn modelId="{93BBDBF0-2820-4353-911F-81C48A5EC259}" type="presParOf" srcId="{FB22C88B-BA2E-4408-BDA1-3DD504CFBC37}" destId="{E3418624-010C-469B-BA53-A80323EB29F7}" srcOrd="3" destOrd="0" presId="urn:microsoft.com/office/officeart/2018/2/layout/IconCircleList"/>
    <dgm:cxn modelId="{55213415-1F55-4AEF-9D73-B969C200EC84}" type="presParOf" srcId="{2F541C1A-8F5C-4B79-BF2F-C0F41EAB6D5B}" destId="{1DA465D8-3149-42ED-BBD3-0661BE4AF2FE}" srcOrd="1" destOrd="0" presId="urn:microsoft.com/office/officeart/2018/2/layout/IconCircleList"/>
    <dgm:cxn modelId="{5A9A1EF0-DBED-4E43-A98E-78B03273834F}" type="presParOf" srcId="{2F541C1A-8F5C-4B79-BF2F-C0F41EAB6D5B}" destId="{42E1A243-AAC0-42E0-AD92-96A224FD5970}" srcOrd="2" destOrd="0" presId="urn:microsoft.com/office/officeart/2018/2/layout/IconCircleList"/>
    <dgm:cxn modelId="{718330C3-C764-4873-9986-D9CBA6D4930B}" type="presParOf" srcId="{42E1A243-AAC0-42E0-AD92-96A224FD5970}" destId="{702F9072-0D52-44F6-924A-C5099090E39C}" srcOrd="0" destOrd="0" presId="urn:microsoft.com/office/officeart/2018/2/layout/IconCircleList"/>
    <dgm:cxn modelId="{9D473168-2535-4E5C-A24B-3D6C12B538EF}" type="presParOf" srcId="{42E1A243-AAC0-42E0-AD92-96A224FD5970}" destId="{B465B72E-BE77-4EF6-8FFB-14DC0D752168}" srcOrd="1" destOrd="0" presId="urn:microsoft.com/office/officeart/2018/2/layout/IconCircleList"/>
    <dgm:cxn modelId="{0E368A95-5E2E-4D91-B0BE-3F7B165270E1}" type="presParOf" srcId="{42E1A243-AAC0-42E0-AD92-96A224FD5970}" destId="{5F327B76-CD1D-4486-BAAA-727B82DBEB27}" srcOrd="2" destOrd="0" presId="urn:microsoft.com/office/officeart/2018/2/layout/IconCircleList"/>
    <dgm:cxn modelId="{20BFDC89-8DCE-4BE6-B664-7D955AC67547}" type="presParOf" srcId="{42E1A243-AAC0-42E0-AD92-96A224FD5970}" destId="{ABFE82CB-A56D-4F61-A99C-0F06E8168C2C}" srcOrd="3" destOrd="0" presId="urn:microsoft.com/office/officeart/2018/2/layout/IconCircleList"/>
    <dgm:cxn modelId="{1D713DF1-4F39-4D83-A767-6F4E89C13E8E}" type="presParOf" srcId="{2F541C1A-8F5C-4B79-BF2F-C0F41EAB6D5B}" destId="{6881A722-9422-42B1-8ACB-80083367E45C}" srcOrd="3" destOrd="0" presId="urn:microsoft.com/office/officeart/2018/2/layout/IconCircleList"/>
    <dgm:cxn modelId="{6433ED0B-9F29-4B73-8405-D4D0E90E3CEE}" type="presParOf" srcId="{2F541C1A-8F5C-4B79-BF2F-C0F41EAB6D5B}" destId="{9AB91D66-2604-4336-9F30-9131A2DE62D1}" srcOrd="4" destOrd="0" presId="urn:microsoft.com/office/officeart/2018/2/layout/IconCircleList"/>
    <dgm:cxn modelId="{4C68CAE4-5E16-4D4E-9D4D-64756726BFC6}" type="presParOf" srcId="{9AB91D66-2604-4336-9F30-9131A2DE62D1}" destId="{1D473F7B-DDAE-4CB4-A5C4-1912CB25650A}" srcOrd="0" destOrd="0" presId="urn:microsoft.com/office/officeart/2018/2/layout/IconCircleList"/>
    <dgm:cxn modelId="{B78B2090-9E44-4A84-8845-C979945C8003}" type="presParOf" srcId="{9AB91D66-2604-4336-9F30-9131A2DE62D1}" destId="{30824825-61B3-4651-9BC5-D0E97F0C1CE1}" srcOrd="1" destOrd="0" presId="urn:microsoft.com/office/officeart/2018/2/layout/IconCircleList"/>
    <dgm:cxn modelId="{B0A9EDF8-AF7F-4A25-AD5B-2D6B709B2A3D}" type="presParOf" srcId="{9AB91D66-2604-4336-9F30-9131A2DE62D1}" destId="{E91ACE80-3B91-4C75-8F31-2B34FAB35542}" srcOrd="2" destOrd="0" presId="urn:microsoft.com/office/officeart/2018/2/layout/IconCircleList"/>
    <dgm:cxn modelId="{F5C10798-822A-435E-B90C-0DA9F9C627C2}" type="presParOf" srcId="{9AB91D66-2604-4336-9F30-9131A2DE62D1}" destId="{01F3EFC3-7504-4C7E-9FC6-785D20E0C1F1}" srcOrd="3" destOrd="0" presId="urn:microsoft.com/office/officeart/2018/2/layout/IconCircleList"/>
    <dgm:cxn modelId="{B7227624-1778-45E8-9CED-8FC3150FED8D}" type="presParOf" srcId="{2F541C1A-8F5C-4B79-BF2F-C0F41EAB6D5B}" destId="{499E8348-3507-4C83-AD23-14952A521B00}" srcOrd="5" destOrd="0" presId="urn:microsoft.com/office/officeart/2018/2/layout/IconCircleList"/>
    <dgm:cxn modelId="{FDFF113D-D874-4B92-A3E4-5B7032E52F91}" type="presParOf" srcId="{2F541C1A-8F5C-4B79-BF2F-C0F41EAB6D5B}" destId="{55593D54-0FEA-4FD9-B14A-374BC7259357}" srcOrd="6" destOrd="0" presId="urn:microsoft.com/office/officeart/2018/2/layout/IconCircleList"/>
    <dgm:cxn modelId="{2EEB5073-D299-40B0-9522-43407EB01314}" type="presParOf" srcId="{55593D54-0FEA-4FD9-B14A-374BC7259357}" destId="{C70BA58C-6DD0-496E-AE80-A5D28175280C}" srcOrd="0" destOrd="0" presId="urn:microsoft.com/office/officeart/2018/2/layout/IconCircleList"/>
    <dgm:cxn modelId="{C731D41A-85DE-483C-8B2F-9E70C2EBA229}" type="presParOf" srcId="{55593D54-0FEA-4FD9-B14A-374BC7259357}" destId="{F3F3854C-67B2-4684-8AE9-7C082A475930}" srcOrd="1" destOrd="0" presId="urn:microsoft.com/office/officeart/2018/2/layout/IconCircleList"/>
    <dgm:cxn modelId="{6141E223-76E8-4CCC-BC3E-72CBAE866C40}" type="presParOf" srcId="{55593D54-0FEA-4FD9-B14A-374BC7259357}" destId="{6C7C8A67-4B8F-4002-BB37-8DEF7492ED26}" srcOrd="2" destOrd="0" presId="urn:microsoft.com/office/officeart/2018/2/layout/IconCircleList"/>
    <dgm:cxn modelId="{B32ECAF2-3C23-4564-9A68-DB83269170EF}" type="presParOf" srcId="{55593D54-0FEA-4FD9-B14A-374BC7259357}" destId="{C803F71E-5F78-495A-8189-CEE983CA3997}" srcOrd="3" destOrd="0" presId="urn:microsoft.com/office/officeart/2018/2/layout/IconCircleList"/>
    <dgm:cxn modelId="{7BDB7E34-DC8A-4A4E-B6D1-174E9EE01184}" type="presParOf" srcId="{2F541C1A-8F5C-4B79-BF2F-C0F41EAB6D5B}" destId="{C52E1FE8-0EB4-44BB-A029-BF47CE898381}" srcOrd="7" destOrd="0" presId="urn:microsoft.com/office/officeart/2018/2/layout/IconCircleList"/>
    <dgm:cxn modelId="{7AFFA316-4EAA-4774-8444-F75406482FA3}" type="presParOf" srcId="{2F541C1A-8F5C-4B79-BF2F-C0F41EAB6D5B}" destId="{09DD58A8-9645-45C8-A94C-A87FBDBFBB06}" srcOrd="8" destOrd="0" presId="urn:microsoft.com/office/officeart/2018/2/layout/IconCircleList"/>
    <dgm:cxn modelId="{97525BF1-FA3D-4318-809F-8E2EEC7A4F1C}" type="presParOf" srcId="{09DD58A8-9645-45C8-A94C-A87FBDBFBB06}" destId="{B7789A4C-8487-4F1B-862B-3B3647989BD1}" srcOrd="0" destOrd="0" presId="urn:microsoft.com/office/officeart/2018/2/layout/IconCircleList"/>
    <dgm:cxn modelId="{85C9CE27-F60B-4F2E-8C31-E10DFF29BE78}" type="presParOf" srcId="{09DD58A8-9645-45C8-A94C-A87FBDBFBB06}" destId="{2610F441-9C39-48D1-A2B7-DF70DA2E0F8C}" srcOrd="1" destOrd="0" presId="urn:microsoft.com/office/officeart/2018/2/layout/IconCircleList"/>
    <dgm:cxn modelId="{7EA2476C-583F-4CB1-9C29-540EE8F64E5B}" type="presParOf" srcId="{09DD58A8-9645-45C8-A94C-A87FBDBFBB06}" destId="{E087C45B-3FEB-477A-8D6F-E297A799424F}" srcOrd="2" destOrd="0" presId="urn:microsoft.com/office/officeart/2018/2/layout/IconCircleList"/>
    <dgm:cxn modelId="{27F4B59D-DDC1-46FE-855F-54CA5E5ECAC8}" type="presParOf" srcId="{09DD58A8-9645-45C8-A94C-A87FBDBFBB06}" destId="{AEA059F7-24D6-459D-A0A8-DB5EACF2E52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748E0-B85F-4C59-A0CA-91BD25C8BCA5}">
      <dsp:nvSpPr>
        <dsp:cNvPr id="0" name=""/>
        <dsp:cNvSpPr/>
      </dsp:nvSpPr>
      <dsp:spPr>
        <a:xfrm>
          <a:off x="0" y="274"/>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9896D-8F6C-4A69-82AF-28338EA83F27}">
      <dsp:nvSpPr>
        <dsp:cNvPr id="0" name=""/>
        <dsp:cNvSpPr/>
      </dsp:nvSpPr>
      <dsp:spPr>
        <a:xfrm>
          <a:off x="114124" y="85159"/>
          <a:ext cx="207498" cy="2074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10EBA-613C-4A5B-B24A-4D08B3F4EFF3}">
      <dsp:nvSpPr>
        <dsp:cNvPr id="0" name=""/>
        <dsp:cNvSpPr/>
      </dsp:nvSpPr>
      <dsp:spPr>
        <a:xfrm>
          <a:off x="435746" y="274"/>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Identify high-potential employees.</a:t>
          </a:r>
        </a:p>
      </dsp:txBody>
      <dsp:txXfrm>
        <a:off x="435746" y="274"/>
        <a:ext cx="6147933" cy="377270"/>
      </dsp:txXfrm>
    </dsp:sp>
    <dsp:sp modelId="{53EDDB6A-7E51-41FC-AEF8-6C526EDAECEC}">
      <dsp:nvSpPr>
        <dsp:cNvPr id="0" name=""/>
        <dsp:cNvSpPr/>
      </dsp:nvSpPr>
      <dsp:spPr>
        <a:xfrm>
          <a:off x="0" y="471861"/>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95564-6031-4D73-8EB8-11507BD7F19A}">
      <dsp:nvSpPr>
        <dsp:cNvPr id="0" name=""/>
        <dsp:cNvSpPr/>
      </dsp:nvSpPr>
      <dsp:spPr>
        <a:xfrm>
          <a:off x="114124" y="556747"/>
          <a:ext cx="207498" cy="2074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EF95A-A5B5-44F0-B568-B430E134B042}">
      <dsp:nvSpPr>
        <dsp:cNvPr id="0" name=""/>
        <dsp:cNvSpPr/>
      </dsp:nvSpPr>
      <dsp:spPr>
        <a:xfrm>
          <a:off x="435746" y="471861"/>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Foster talent development.</a:t>
          </a:r>
        </a:p>
      </dsp:txBody>
      <dsp:txXfrm>
        <a:off x="435746" y="471861"/>
        <a:ext cx="6147933" cy="377270"/>
      </dsp:txXfrm>
    </dsp:sp>
    <dsp:sp modelId="{5C729707-245E-4194-9667-E00FD58EF1C5}">
      <dsp:nvSpPr>
        <dsp:cNvPr id="0" name=""/>
        <dsp:cNvSpPr/>
      </dsp:nvSpPr>
      <dsp:spPr>
        <a:xfrm>
          <a:off x="0" y="943449"/>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0D583-0A7B-4687-B89D-34326CCD6074}">
      <dsp:nvSpPr>
        <dsp:cNvPr id="0" name=""/>
        <dsp:cNvSpPr/>
      </dsp:nvSpPr>
      <dsp:spPr>
        <a:xfrm>
          <a:off x="114124" y="1028335"/>
          <a:ext cx="207498" cy="2074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98AA8-341F-4740-9067-438ED1CA8CBB}">
      <dsp:nvSpPr>
        <dsp:cNvPr id="0" name=""/>
        <dsp:cNvSpPr/>
      </dsp:nvSpPr>
      <dsp:spPr>
        <a:xfrm>
          <a:off x="435746" y="943449"/>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Facilitate succession planning.</a:t>
          </a:r>
        </a:p>
      </dsp:txBody>
      <dsp:txXfrm>
        <a:off x="435746" y="943449"/>
        <a:ext cx="6147933" cy="377270"/>
      </dsp:txXfrm>
    </dsp:sp>
    <dsp:sp modelId="{36509657-657E-4861-A5F5-4348088B6DBA}">
      <dsp:nvSpPr>
        <dsp:cNvPr id="0" name=""/>
        <dsp:cNvSpPr/>
      </dsp:nvSpPr>
      <dsp:spPr>
        <a:xfrm>
          <a:off x="0" y="1415036"/>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03092-9AD4-42D9-B12F-64447B0FA203}">
      <dsp:nvSpPr>
        <dsp:cNvPr id="0" name=""/>
        <dsp:cNvSpPr/>
      </dsp:nvSpPr>
      <dsp:spPr>
        <a:xfrm>
          <a:off x="114124" y="1499922"/>
          <a:ext cx="207498" cy="2074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AB803-D8A9-4D4C-80BE-27A43E25BEE1}">
      <dsp:nvSpPr>
        <dsp:cNvPr id="0" name=""/>
        <dsp:cNvSpPr/>
      </dsp:nvSpPr>
      <dsp:spPr>
        <a:xfrm>
          <a:off x="435746" y="1415036"/>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Align individual potential with organizational goals.</a:t>
          </a:r>
        </a:p>
      </dsp:txBody>
      <dsp:txXfrm>
        <a:off x="435746" y="1415036"/>
        <a:ext cx="6147933" cy="377270"/>
      </dsp:txXfrm>
    </dsp:sp>
    <dsp:sp modelId="{D45B8B20-BE3A-4082-BD82-F0C59A82BB5D}">
      <dsp:nvSpPr>
        <dsp:cNvPr id="0" name=""/>
        <dsp:cNvSpPr/>
      </dsp:nvSpPr>
      <dsp:spPr>
        <a:xfrm>
          <a:off x="0" y="1886624"/>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7B848-7F76-4D96-9BCF-7C363107D20E}">
      <dsp:nvSpPr>
        <dsp:cNvPr id="0" name=""/>
        <dsp:cNvSpPr/>
      </dsp:nvSpPr>
      <dsp:spPr>
        <a:xfrm>
          <a:off x="114124" y="1971510"/>
          <a:ext cx="207498" cy="2074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624C3-F2D5-44FB-8ADE-C88C6ADB35F8}">
      <dsp:nvSpPr>
        <dsp:cNvPr id="0" name=""/>
        <dsp:cNvSpPr/>
      </dsp:nvSpPr>
      <dsp:spPr>
        <a:xfrm>
          <a:off x="435746" y="1886624"/>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Identify future leaders and key talents early on.</a:t>
          </a:r>
        </a:p>
      </dsp:txBody>
      <dsp:txXfrm>
        <a:off x="435746" y="1886624"/>
        <a:ext cx="6147933" cy="377270"/>
      </dsp:txXfrm>
    </dsp:sp>
    <dsp:sp modelId="{D0F26E4D-05C9-4341-9329-4748B2B37001}">
      <dsp:nvSpPr>
        <dsp:cNvPr id="0" name=""/>
        <dsp:cNvSpPr/>
      </dsp:nvSpPr>
      <dsp:spPr>
        <a:xfrm>
          <a:off x="0" y="2358212"/>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1FB42-AB41-46C7-ABE0-AF8439581A67}">
      <dsp:nvSpPr>
        <dsp:cNvPr id="0" name=""/>
        <dsp:cNvSpPr/>
      </dsp:nvSpPr>
      <dsp:spPr>
        <a:xfrm>
          <a:off x="114124" y="2443097"/>
          <a:ext cx="207498" cy="2074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D6E42-56F3-4DF2-B2C7-71262DE20A4C}">
      <dsp:nvSpPr>
        <dsp:cNvPr id="0" name=""/>
        <dsp:cNvSpPr/>
      </dsp:nvSpPr>
      <dsp:spPr>
        <a:xfrm>
          <a:off x="435746" y="2358212"/>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Provide targeted development opportunities.</a:t>
          </a:r>
        </a:p>
      </dsp:txBody>
      <dsp:txXfrm>
        <a:off x="435746" y="2358212"/>
        <a:ext cx="6147933" cy="377270"/>
      </dsp:txXfrm>
    </dsp:sp>
    <dsp:sp modelId="{C5D53F75-6EC6-4D2A-9AB9-E45EEB05EC79}">
      <dsp:nvSpPr>
        <dsp:cNvPr id="0" name=""/>
        <dsp:cNvSpPr/>
      </dsp:nvSpPr>
      <dsp:spPr>
        <a:xfrm>
          <a:off x="0" y="2829799"/>
          <a:ext cx="6583680" cy="377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B7421-A579-448A-98DE-DEBDA9F0294E}">
      <dsp:nvSpPr>
        <dsp:cNvPr id="0" name=""/>
        <dsp:cNvSpPr/>
      </dsp:nvSpPr>
      <dsp:spPr>
        <a:xfrm>
          <a:off x="114124" y="2914685"/>
          <a:ext cx="207498" cy="2074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3A1D4-75A1-4E30-82D3-E0DE3CB527B3}">
      <dsp:nvSpPr>
        <dsp:cNvPr id="0" name=""/>
        <dsp:cNvSpPr/>
      </dsp:nvSpPr>
      <dsp:spPr>
        <a:xfrm>
          <a:off x="435746" y="2829799"/>
          <a:ext cx="6147933" cy="37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928" tIns="39928" rIns="39928" bIns="39928" numCol="1" spcCol="1270" anchor="ctr" anchorCtr="0">
          <a:noAutofit/>
        </a:bodyPr>
        <a:lstStyle/>
        <a:p>
          <a:pPr marL="0" lvl="0" indent="0" algn="l" defTabSz="711200">
            <a:lnSpc>
              <a:spcPct val="100000"/>
            </a:lnSpc>
            <a:spcBef>
              <a:spcPct val="0"/>
            </a:spcBef>
            <a:spcAft>
              <a:spcPct val="35000"/>
            </a:spcAft>
            <a:buNone/>
          </a:pPr>
          <a:r>
            <a:rPr lang="en-US" sz="1600" kern="1200"/>
            <a:t>Enhance workforce planning and resource allocation.</a:t>
          </a:r>
        </a:p>
      </dsp:txBody>
      <dsp:txXfrm>
        <a:off x="435746" y="2829799"/>
        <a:ext cx="6147933" cy="377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F1A7C-444C-4190-B9E2-6B0EF0693BFD}">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03CC1-ADB1-4F82-9698-2D944FBE0FCA}">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D81A0-4693-44AE-BFAD-682609384D8F}">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Skill Development: Enhance expertise and proficiency.</a:t>
          </a:r>
        </a:p>
      </dsp:txBody>
      <dsp:txXfrm>
        <a:off x="1172126" y="90072"/>
        <a:ext cx="2114937" cy="897246"/>
      </dsp:txXfrm>
    </dsp:sp>
    <dsp:sp modelId="{9FD31AF0-5746-4C4F-8D16-AAF75E93F3BB}">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5DA21-2618-40FF-BDC4-F6B9CBD1B612}">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7C71B-60F7-4488-98F7-9A92C5C6B3D4}">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Knowledge Acquisition: Acquire new insights and information.</a:t>
          </a:r>
        </a:p>
      </dsp:txBody>
      <dsp:txXfrm>
        <a:off x="4745088" y="90072"/>
        <a:ext cx="2114937" cy="897246"/>
      </dsp:txXfrm>
    </dsp:sp>
    <dsp:sp modelId="{6738756A-0B10-4041-87DF-82E0A6AE4055}">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7D5B9-E318-4BBA-AED4-A58C4827C37F}">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53A6F-5E15-4689-9C31-788F55DE6EE9}">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Performance Improvement: Increase task efficiency and effectiveness.</a:t>
          </a:r>
        </a:p>
      </dsp:txBody>
      <dsp:txXfrm>
        <a:off x="8318049" y="90072"/>
        <a:ext cx="2114937" cy="897246"/>
      </dsp:txXfrm>
    </dsp:sp>
    <dsp:sp modelId="{F8B02572-7D25-479F-AE82-AF793B7BB69A}">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4185A-A936-46D8-BE4B-5F59B2152DF9}">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B9D41-4AC1-40EF-A0EA-A035583ACEDC}">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Behavioral Change: Foster positive habits and attitudes.</a:t>
          </a:r>
        </a:p>
      </dsp:txBody>
      <dsp:txXfrm>
        <a:off x="1172126" y="1727045"/>
        <a:ext cx="2114937" cy="897246"/>
      </dsp:txXfrm>
    </dsp:sp>
    <dsp:sp modelId="{6BF83F5B-3B2A-4780-B50F-44F159EB17B6}">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4EC01-CF31-4C42-B5FF-F09175F2C7CF}">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525DE-015D-4EEE-9275-9CF8C577049C}">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Career Advancement: Facilitate growth and progression.</a:t>
          </a:r>
        </a:p>
      </dsp:txBody>
      <dsp:txXfrm>
        <a:off x="4745088" y="1727045"/>
        <a:ext cx="2114937" cy="897246"/>
      </dsp:txXfrm>
    </dsp:sp>
    <dsp:sp modelId="{578B9777-3ADC-4FF6-8BDA-EF0DB06FB194}">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3B88B-3D5E-4FD5-AA2A-CD68D6958DFA}">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E2F7D-968E-47A4-85AA-1E5B59FCE9B9}">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Team Building: Promote collaboration and synergy among members.</a:t>
          </a:r>
        </a:p>
      </dsp:txBody>
      <dsp:txXfrm>
        <a:off x="8318049" y="1727045"/>
        <a:ext cx="2114937" cy="897246"/>
      </dsp:txXfrm>
    </dsp:sp>
    <dsp:sp modelId="{1D2F09BE-09FB-46E5-B39E-832A7F620149}">
      <dsp:nvSpPr>
        <dsp:cNvPr id="0" name=""/>
        <dsp:cNvSpPr/>
      </dsp:nvSpPr>
      <dsp:spPr>
        <a:xfrm>
          <a:off x="82613"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554D7-5330-4FA7-A02A-1FE1E1ADA683}">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1268A-0B2F-4FE1-8FD7-6F23316F2F54}">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Adaptation to Change: Enable flexibility and resilience in dynamic environments.</a:t>
          </a:r>
        </a:p>
      </dsp:txBody>
      <dsp:txXfrm>
        <a:off x="1172126" y="3364019"/>
        <a:ext cx="2114937" cy="897246"/>
      </dsp:txXfrm>
    </dsp:sp>
    <dsp:sp modelId="{A9A9178F-E03A-4C84-A505-26EE2F74F730}">
      <dsp:nvSpPr>
        <dsp:cNvPr id="0" name=""/>
        <dsp:cNvSpPr/>
      </dsp:nvSpPr>
      <dsp:spPr>
        <a:xfrm>
          <a:off x="3655575"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594FB-2B1B-4713-B5E8-9775824E08FF}">
      <dsp:nvSpPr>
        <dsp:cNvPr id="0" name=""/>
        <dsp:cNvSpPr/>
      </dsp:nvSpPr>
      <dsp:spPr>
        <a:xfrm>
          <a:off x="3843996" y="3552441"/>
          <a:ext cx="520402" cy="5204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01633-E7C2-456C-8A53-98F6EFD0A272}">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Risk Mitigation: Enhance safety and minimize hazards associated with tasks.</a:t>
          </a:r>
        </a:p>
      </dsp:txBody>
      <dsp:txXfrm>
        <a:off x="4745088" y="3364019"/>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9D382-1CDF-4ED3-93B3-9BAFFC39C035}">
      <dsp:nvSpPr>
        <dsp:cNvPr id="0" name=""/>
        <dsp:cNvSpPr/>
      </dsp:nvSpPr>
      <dsp:spPr>
        <a:xfrm>
          <a:off x="0" y="25523"/>
          <a:ext cx="10515600"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Determine desired outcomes.</a:t>
          </a:r>
          <a:endParaRPr lang="en-US" sz="1800" kern="1200" dirty="0">
            <a:latin typeface="Calibri Light" panose="020F0302020204030204"/>
          </a:endParaRPr>
        </a:p>
      </dsp:txBody>
      <dsp:txXfrm>
        <a:off x="21075" y="46598"/>
        <a:ext cx="10473450" cy="389580"/>
      </dsp:txXfrm>
    </dsp:sp>
    <dsp:sp modelId="{617020C4-2032-454D-A137-056A9CF4DFEF}">
      <dsp:nvSpPr>
        <dsp:cNvPr id="0" name=""/>
        <dsp:cNvSpPr/>
      </dsp:nvSpPr>
      <dsp:spPr>
        <a:xfrm>
          <a:off x="0" y="509093"/>
          <a:ext cx="10515600"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Identify problems or specific points of pain.</a:t>
          </a:r>
        </a:p>
      </dsp:txBody>
      <dsp:txXfrm>
        <a:off x="21075" y="530168"/>
        <a:ext cx="10473450" cy="389580"/>
      </dsp:txXfrm>
    </dsp:sp>
    <dsp:sp modelId="{F272AFF6-8B8A-4651-9F4F-E6991F6288E0}">
      <dsp:nvSpPr>
        <dsp:cNvPr id="0" name=""/>
        <dsp:cNvSpPr/>
      </dsp:nvSpPr>
      <dsp:spPr>
        <a:xfrm>
          <a:off x="0" y="992664"/>
          <a:ext cx="10515600"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Determine desired knowledge, skills and behaviors.</a:t>
          </a:r>
        </a:p>
      </dsp:txBody>
      <dsp:txXfrm>
        <a:off x="21075" y="1013739"/>
        <a:ext cx="10473450" cy="389580"/>
      </dsp:txXfrm>
    </dsp:sp>
    <dsp:sp modelId="{A860761D-97DE-4399-9970-2563C7A7CCC5}">
      <dsp:nvSpPr>
        <dsp:cNvPr id="0" name=""/>
        <dsp:cNvSpPr/>
      </dsp:nvSpPr>
      <dsp:spPr>
        <a:xfrm>
          <a:off x="0" y="1476233"/>
          <a:ext cx="1051560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Set training timelines and priorities.</a:t>
          </a:r>
        </a:p>
      </dsp:txBody>
      <dsp:txXfrm>
        <a:off x="21075" y="1497308"/>
        <a:ext cx="10473450" cy="389580"/>
      </dsp:txXfrm>
    </dsp:sp>
    <dsp:sp modelId="{5D5AEA66-9F6C-48A5-B492-D65DB87B1B11}">
      <dsp:nvSpPr>
        <dsp:cNvPr id="0" name=""/>
        <dsp:cNvSpPr/>
      </dsp:nvSpPr>
      <dsp:spPr>
        <a:xfrm>
          <a:off x="0" y="1959803"/>
          <a:ext cx="10515600"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Identify specific gaps in knowledge, skills, or behavior.</a:t>
          </a:r>
        </a:p>
      </dsp:txBody>
      <dsp:txXfrm>
        <a:off x="21075" y="1980878"/>
        <a:ext cx="10473450" cy="389580"/>
      </dsp:txXfrm>
    </dsp:sp>
    <dsp:sp modelId="{BBBD7C51-BF14-4E6F-9452-5A599A7DB492}">
      <dsp:nvSpPr>
        <dsp:cNvPr id="0" name=""/>
        <dsp:cNvSpPr/>
      </dsp:nvSpPr>
      <dsp:spPr>
        <a:xfrm>
          <a:off x="0" y="2443374"/>
          <a:ext cx="10515600"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Describe potential gap causes, in terms of both people and systems.</a:t>
          </a:r>
        </a:p>
      </dsp:txBody>
      <dsp:txXfrm>
        <a:off x="21075" y="2464449"/>
        <a:ext cx="10473450" cy="389580"/>
      </dsp:txXfrm>
    </dsp:sp>
    <dsp:sp modelId="{C994CEB7-A0C1-4893-81FE-2CD8CFA41B2E}">
      <dsp:nvSpPr>
        <dsp:cNvPr id="0" name=""/>
        <dsp:cNvSpPr/>
      </dsp:nvSpPr>
      <dsp:spPr>
        <a:xfrm>
          <a:off x="0" y="2926944"/>
          <a:ext cx="10515600"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Set criteria for identifying possible solutions to close the gap.</a:t>
          </a:r>
        </a:p>
      </dsp:txBody>
      <dsp:txXfrm>
        <a:off x="21075" y="2948019"/>
        <a:ext cx="10473450" cy="389580"/>
      </dsp:txXfrm>
    </dsp:sp>
    <dsp:sp modelId="{1B487E3F-016E-466A-B90D-0AFBABE81126}">
      <dsp:nvSpPr>
        <dsp:cNvPr id="0" name=""/>
        <dsp:cNvSpPr/>
      </dsp:nvSpPr>
      <dsp:spPr>
        <a:xfrm>
          <a:off x="0" y="3410514"/>
          <a:ext cx="10515600"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Evaluate context (e.g., existing resources and lessons learned from past efforts).</a:t>
          </a:r>
        </a:p>
      </dsp:txBody>
      <dsp:txXfrm>
        <a:off x="21075" y="3431589"/>
        <a:ext cx="10473450" cy="389580"/>
      </dsp:txXfrm>
    </dsp:sp>
    <dsp:sp modelId="{CF2E8CEC-6150-48DE-B8A0-6B29D5B67E29}">
      <dsp:nvSpPr>
        <dsp:cNvPr id="0" name=""/>
        <dsp:cNvSpPr/>
      </dsp:nvSpPr>
      <dsp:spPr>
        <a:xfrm>
          <a:off x="0" y="3894084"/>
          <a:ext cx="1051560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Assess employee progress as a result of training regularly.</a:t>
          </a:r>
        </a:p>
      </dsp:txBody>
      <dsp:txXfrm>
        <a:off x="21075" y="3915159"/>
        <a:ext cx="10473450" cy="389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F2210-EDFC-49FC-8078-4370C1C84A8B}">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9B948-7DDD-475C-88F0-38EF649A62E1}">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18624-010C-469B-BA53-A80323EB29F7}">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identify issues and improve the overall processes of training programs;</a:t>
          </a:r>
        </a:p>
      </dsp:txBody>
      <dsp:txXfrm>
        <a:off x="1312541" y="828340"/>
        <a:ext cx="2148945" cy="911674"/>
      </dsp:txXfrm>
    </dsp:sp>
    <dsp:sp modelId="{702F9072-0D52-44F6-924A-C5099090E39C}">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5B72E-BE77-4EF6-8FFB-14DC0D752168}">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FE82CB-A56D-4F61-A99C-0F06E8168C2C}">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analyze the effectiveness of training materials and other tools;</a:t>
          </a:r>
        </a:p>
      </dsp:txBody>
      <dsp:txXfrm>
        <a:off x="4942957" y="828340"/>
        <a:ext cx="2148945" cy="911674"/>
      </dsp:txXfrm>
    </dsp:sp>
    <dsp:sp modelId="{1D473F7B-DDAE-4CB4-A5C4-1912CB25650A}">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24825-61B3-4651-9BC5-D0E97F0C1CE1}">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F3EFC3-7504-4C7E-9FC6-785D20E0C1F1}">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determine the needed leadership competencies to solve critical problems;</a:t>
          </a:r>
        </a:p>
      </dsp:txBody>
      <dsp:txXfrm>
        <a:off x="8573374" y="828340"/>
        <a:ext cx="2148945" cy="911674"/>
      </dsp:txXfrm>
    </dsp:sp>
    <dsp:sp modelId="{C70BA58C-6DD0-496E-AE80-A5D28175280C}">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3854C-67B2-4684-8AE9-7C082A475930}">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03F71E-5F78-495A-8189-CEE983CA3997}">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support continuous change in career development; and</a:t>
          </a:r>
        </a:p>
      </dsp:txBody>
      <dsp:txXfrm>
        <a:off x="1312541" y="2452790"/>
        <a:ext cx="2148945" cy="911674"/>
      </dsp:txXfrm>
    </dsp:sp>
    <dsp:sp modelId="{B7789A4C-8487-4F1B-862B-3B3647989BD1}">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0F441-9C39-48D1-A2B7-DF70DA2E0F8C}">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A059F7-24D6-459D-A0A8-DB5EACF2E520}">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assess the overall training experience of the participants.</a:t>
          </a:r>
        </a:p>
      </dsp:txBody>
      <dsp:txXfrm>
        <a:off x="4942957" y="2452790"/>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05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434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473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1696963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203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348412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016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856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681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245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042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431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41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0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605896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hyperlink" Target="https://technofaq.org/posts/2020/10/why-employee-training-is-the-best-investment-you-could-make/" TargetMode="External"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carved figures of humans">
            <a:extLst>
              <a:ext uri="{FF2B5EF4-FFF2-40B4-BE49-F238E27FC236}">
                <a16:creationId xmlns:a16="http://schemas.microsoft.com/office/drawing/2014/main" id="{533AF97B-9D0E-FEAD-FF4F-AC29542651AC}"/>
              </a:ext>
            </a:extLst>
          </p:cNvPr>
          <p:cNvPicPr>
            <a:picLocks noChangeAspect="1"/>
          </p:cNvPicPr>
          <p:nvPr/>
        </p:nvPicPr>
        <p:blipFill rotWithShape="1">
          <a:blip r:embed="rId3"/>
          <a:srcRect t="9090" r="18146" b="9"/>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477981" y="1122363"/>
            <a:ext cx="4023360" cy="3204134"/>
          </a:xfrm>
        </p:spPr>
        <p:txBody>
          <a:bodyPr vert="horz" lIns="91440" tIns="45720" rIns="91440" bIns="45720" rtlCol="0" anchor="b">
            <a:normAutofit fontScale="90000"/>
          </a:bodyPr>
          <a:lstStyle/>
          <a:p>
            <a:pPr algn="l">
              <a:lnSpc>
                <a:spcPct val="90000"/>
              </a:lnSpc>
            </a:pPr>
            <a:r>
              <a:rPr lang="en-US" sz="4800" dirty="0">
                <a:solidFill>
                  <a:schemeClr val="bg1"/>
                </a:solidFill>
              </a:rPr>
              <a:t>HUMAN </a:t>
            </a:r>
            <a:r>
              <a:rPr lang="en-US" sz="4800" dirty="0" err="1">
                <a:solidFill>
                  <a:schemeClr val="bg1"/>
                </a:solidFill>
              </a:rPr>
              <a:t>RESOURCE</a:t>
            </a:r>
            <a:r>
              <a:rPr lang="en-US" sz="4800" dirty="0">
                <a:solidFill>
                  <a:schemeClr val="bg1"/>
                </a:solidFill>
              </a:rPr>
              <a:t> </a:t>
            </a:r>
            <a:r>
              <a:rPr lang="en-US" sz="4800" dirty="0" err="1">
                <a:solidFill>
                  <a:schemeClr val="bg1"/>
                </a:solidFill>
              </a:rPr>
              <a:t>DEVELOPMENT</a:t>
            </a:r>
            <a:r>
              <a:rPr lang="en-US" sz="4800" dirty="0">
                <a:solidFill>
                  <a:schemeClr val="bg1"/>
                </a:solidFill>
              </a:rPr>
              <a:t> </a:t>
            </a:r>
            <a:br>
              <a:rPr lang="en-US" sz="4800" dirty="0"/>
            </a:br>
            <a:r>
              <a:rPr lang="en-US" sz="4800" dirty="0">
                <a:solidFill>
                  <a:schemeClr val="bg1"/>
                </a:solidFill>
              </a:rPr>
              <a:t>UNIT-2</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rPr>
              <a:t>PAIRED COMPARISON/FORCED RANKING</a:t>
            </a: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681486" y="1800613"/>
            <a:ext cx="10658559" cy="4905432"/>
          </a:xfrm>
        </p:spPr>
        <p:txBody>
          <a:bodyPr vert="horz" lIns="91440" tIns="45720" rIns="91440" bIns="45720" rtlCol="0" anchor="ctr">
            <a:normAutofit/>
          </a:bodyPr>
          <a:lstStyle/>
          <a:p>
            <a:pPr>
              <a:lnSpc>
                <a:spcPct val="90000"/>
              </a:lnSpc>
              <a:spcAft>
                <a:spcPts val="600"/>
              </a:spcAft>
            </a:pPr>
            <a:r>
              <a:rPr lang="en-US" sz="1800" dirty="0"/>
              <a:t>The paired comparison method is advantageous because it reduces rater bias by directly comparing individuals against each other rather than against a set standard. However, it can be time-consuming, especially if there are many individuals to evaluate. Additionally, it may not provide detailed feedback on specific competencies or skills.</a:t>
            </a:r>
            <a:endParaRPr lang="en-US" sz="1800" dirty="0">
              <a:ea typeface="Calibri"/>
              <a:cs typeface="Calibri"/>
            </a:endParaRPr>
          </a:p>
          <a:p>
            <a:pPr>
              <a:lnSpc>
                <a:spcPct val="90000"/>
              </a:lnSpc>
              <a:spcAft>
                <a:spcPts val="600"/>
              </a:spcAft>
            </a:pPr>
            <a:r>
              <a:rPr lang="en-US" sz="1800" dirty="0"/>
              <a:t>Here's how it typically works:</a:t>
            </a:r>
            <a:endParaRPr lang="en-US" sz="1800" dirty="0">
              <a:ea typeface="Calibri" panose="020F0502020204030204"/>
              <a:cs typeface="Calibri" panose="020F0502020204030204"/>
            </a:endParaRPr>
          </a:p>
          <a:p>
            <a:pPr>
              <a:lnSpc>
                <a:spcPct val="90000"/>
              </a:lnSpc>
              <a:spcAft>
                <a:spcPts val="600"/>
              </a:spcAft>
            </a:pPr>
            <a:r>
              <a:rPr lang="en-US" sz="1800" b="1" dirty="0"/>
              <a:t>1. Selecting Criteria:</a:t>
            </a:r>
            <a:r>
              <a:rPr lang="en-US" sz="1800" dirty="0"/>
              <a:t> First, you need to identify the criteria or competencies you want to assess. These could include skills, abilities, personality traits, leadership qualities, etc.</a:t>
            </a:r>
            <a:endParaRPr lang="en-US" sz="1800" dirty="0">
              <a:ea typeface="Calibri" panose="020F0502020204030204"/>
              <a:cs typeface="Calibri" panose="020F0502020204030204"/>
            </a:endParaRPr>
          </a:p>
          <a:p>
            <a:pPr>
              <a:lnSpc>
                <a:spcPct val="90000"/>
              </a:lnSpc>
              <a:spcAft>
                <a:spcPts val="600"/>
              </a:spcAft>
            </a:pPr>
            <a:r>
              <a:rPr lang="en-US" sz="1800" b="1" dirty="0"/>
              <a:t>2. Pairing Individuals</a:t>
            </a:r>
            <a:r>
              <a:rPr lang="en-US" sz="1800" dirty="0"/>
              <a:t>: Each individual is paired with every other individual in the group. So, if you have </a:t>
            </a:r>
            <a:r>
              <a:rPr lang="en-US" sz="1800" b="1" i="1" dirty="0"/>
              <a:t>n</a:t>
            </a:r>
            <a:r>
              <a:rPr lang="en-US" sz="1800" dirty="0"/>
              <a:t> individuals, there will be</a:t>
            </a:r>
            <a:r>
              <a:rPr lang="en-US" sz="1800" b="1" i="1" dirty="0"/>
              <a:t> n(n-1)/2</a:t>
            </a:r>
            <a:r>
              <a:rPr lang="en-US" sz="1800" dirty="0"/>
              <a:t> pairs.</a:t>
            </a:r>
            <a:endParaRPr lang="en-US" sz="1800" dirty="0">
              <a:ea typeface="Calibri" panose="020F0502020204030204"/>
              <a:cs typeface="Calibri" panose="020F0502020204030204"/>
            </a:endParaRPr>
          </a:p>
          <a:p>
            <a:pPr>
              <a:lnSpc>
                <a:spcPct val="90000"/>
              </a:lnSpc>
              <a:spcAft>
                <a:spcPts val="600"/>
              </a:spcAft>
            </a:pPr>
            <a:r>
              <a:rPr lang="en-US" sz="1800" b="1" dirty="0"/>
              <a:t>3. Comparison and Ranking</a:t>
            </a:r>
            <a:r>
              <a:rPr lang="en-US" sz="1800" dirty="0"/>
              <a:t>: For each pair, raters or evaluators assess which individual they believe possesses the criterion being evaluated to a greater extent. This can be done using rating scales, rankings, or simple judgments.</a:t>
            </a:r>
            <a:endParaRPr lang="en-US" sz="1800" dirty="0">
              <a:ea typeface="Calibri" panose="020F0502020204030204"/>
              <a:cs typeface="Calibri" panose="020F0502020204030204"/>
            </a:endParaRPr>
          </a:p>
          <a:p>
            <a:pPr>
              <a:lnSpc>
                <a:spcPct val="90000"/>
              </a:lnSpc>
              <a:spcAft>
                <a:spcPts val="600"/>
              </a:spcAft>
            </a:pPr>
            <a:r>
              <a:rPr lang="en-US" sz="1800" b="1" dirty="0"/>
              <a:t>4. Aggregate Scores:</a:t>
            </a:r>
            <a:r>
              <a:rPr lang="en-US" sz="1800" dirty="0"/>
              <a:t> After all pairs have been compared and assessed, aggregate the scores for each individual. This can be done by summing up the number of times an individual was chosen as superior in each comparison.</a:t>
            </a:r>
            <a:endParaRPr lang="en-US" sz="1800" dirty="0">
              <a:ea typeface="Calibri" panose="020F0502020204030204"/>
              <a:cs typeface="Calibri" panose="020F0502020204030204"/>
            </a:endParaRPr>
          </a:p>
          <a:p>
            <a:pPr>
              <a:lnSpc>
                <a:spcPct val="90000"/>
              </a:lnSpc>
              <a:spcAft>
                <a:spcPts val="600"/>
              </a:spcAft>
            </a:pPr>
            <a:r>
              <a:rPr lang="en-US" sz="1800" b="1" dirty="0"/>
              <a:t>5. Ranking:</a:t>
            </a:r>
            <a:r>
              <a:rPr lang="en-US" sz="1800" dirty="0"/>
              <a:t> Finally, rank the individuals based on their aggregate scores. The individual with the highest score is considered the highest potential, and the ranking descends accordingly.</a:t>
            </a:r>
            <a:endParaRPr lang="en-US" sz="1800" dirty="0">
              <a:ea typeface="Calibri" panose="020F0502020204030204"/>
              <a:cs typeface="Calibri" panose="020F0502020204030204"/>
            </a:endParaRPr>
          </a:p>
        </p:txBody>
      </p:sp>
    </p:spTree>
    <p:extLst>
      <p:ext uri="{BB962C8B-B14F-4D97-AF65-F5344CB8AC3E}">
        <p14:creationId xmlns:p14="http://schemas.microsoft.com/office/powerpoint/2010/main" val="353323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ea typeface="Calibri Light"/>
                <a:cs typeface="Calibri Light"/>
              </a:rPr>
              <a:t>FOCRED DISTRIBUTION AND FORCED CHOICE</a:t>
            </a:r>
            <a:endParaRPr lang="en-US" sz="4000" kern="1200" dirty="0">
              <a:solidFill>
                <a:srgbClr val="FFFFFF"/>
              </a:solidFill>
              <a:latin typeface="+mj-lt"/>
              <a:ea typeface="Calibri Light"/>
              <a:cs typeface="Calibri Light"/>
            </a:endParaRP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681486" y="1800613"/>
            <a:ext cx="11118634" cy="4704149"/>
          </a:xfrm>
        </p:spPr>
        <p:txBody>
          <a:bodyPr vert="horz" lIns="91440" tIns="45720" rIns="91440" bIns="45720" rtlCol="0" anchor="ctr">
            <a:noAutofit/>
          </a:bodyPr>
          <a:lstStyle/>
          <a:p>
            <a:r>
              <a:rPr lang="en-US" sz="1800" b="1" dirty="0">
                <a:ea typeface="+mn-lt"/>
                <a:cs typeface="+mn-lt"/>
              </a:rPr>
              <a:t>Forced Distribution Method</a:t>
            </a:r>
            <a:r>
              <a:rPr lang="en-US" sz="1800" dirty="0">
                <a:solidFill>
                  <a:srgbClr val="0D0D0D"/>
                </a:solidFill>
                <a:ea typeface="+mn-lt"/>
                <a:cs typeface="+mn-lt"/>
              </a:rPr>
              <a:t>:</a:t>
            </a:r>
            <a:endParaRPr lang="en-US" sz="1800" dirty="0">
              <a:ea typeface="Calibri"/>
              <a:cs typeface="Calibri"/>
            </a:endParaRPr>
          </a:p>
          <a:p>
            <a:pPr marL="285750" indent="-285750">
              <a:buFont typeface="Arial"/>
              <a:buChar char="•"/>
            </a:pPr>
            <a:r>
              <a:rPr lang="en-US" sz="1800" b="1" dirty="0">
                <a:ea typeface="+mn-lt"/>
                <a:cs typeface="+mn-lt"/>
              </a:rPr>
              <a:t>Overview</a:t>
            </a:r>
            <a:r>
              <a:rPr lang="en-US" sz="1800" dirty="0">
                <a:solidFill>
                  <a:srgbClr val="0D0D0D"/>
                </a:solidFill>
                <a:ea typeface="+mn-lt"/>
                <a:cs typeface="+mn-lt"/>
              </a:rPr>
              <a:t>: The Forced Distribution method requires evaluators to assign a certain percentage of employees to predefined performance categories, such as "top performers," "average performers," and "low performers."</a:t>
            </a:r>
            <a:endParaRPr lang="en-US" sz="1800" dirty="0">
              <a:ea typeface="Calibri"/>
              <a:cs typeface="Calibri"/>
            </a:endParaRPr>
          </a:p>
          <a:p>
            <a:pPr marL="285750" indent="-285750">
              <a:buFont typeface="Arial"/>
              <a:buChar char="•"/>
            </a:pPr>
            <a:r>
              <a:rPr lang="en-US" sz="1800" b="1" dirty="0">
                <a:ea typeface="+mn-lt"/>
                <a:cs typeface="+mn-lt"/>
              </a:rPr>
              <a:t>Implementation</a:t>
            </a:r>
            <a:r>
              <a:rPr lang="en-US" sz="1800" dirty="0">
                <a:solidFill>
                  <a:srgbClr val="0D0D0D"/>
                </a:solidFill>
                <a:ea typeface="+mn-lt"/>
                <a:cs typeface="+mn-lt"/>
              </a:rPr>
              <a:t>: Evaluators are typically given a predetermined distribution curve or percentages to adhere to. For example, they might be required to allocate a certain percentage of employees to each category (e.g., 20% top performers, 70% average performers, and 10% low performers).</a:t>
            </a:r>
            <a:endParaRPr lang="en-US" sz="1800">
              <a:ea typeface="Calibri"/>
              <a:cs typeface="Calibri"/>
            </a:endParaRPr>
          </a:p>
          <a:p>
            <a:r>
              <a:rPr lang="en-US" sz="1800" b="1" dirty="0">
                <a:ea typeface="+mn-lt"/>
                <a:cs typeface="+mn-lt"/>
              </a:rPr>
              <a:t>Forced Choice Method</a:t>
            </a:r>
            <a:r>
              <a:rPr lang="en-US" sz="1800" dirty="0">
                <a:solidFill>
                  <a:srgbClr val="0D0D0D"/>
                </a:solidFill>
                <a:ea typeface="+mn-lt"/>
                <a:cs typeface="+mn-lt"/>
              </a:rPr>
              <a:t>:</a:t>
            </a:r>
            <a:endParaRPr lang="en-US" sz="1800" dirty="0">
              <a:ea typeface="Calibri"/>
              <a:cs typeface="Calibri"/>
            </a:endParaRPr>
          </a:p>
          <a:p>
            <a:pPr marL="285750" indent="-285750">
              <a:buFont typeface="Arial"/>
              <a:buChar char="•"/>
            </a:pPr>
            <a:r>
              <a:rPr lang="en-US" sz="1800" b="1" dirty="0">
                <a:ea typeface="+mn-lt"/>
                <a:cs typeface="+mn-lt"/>
              </a:rPr>
              <a:t>Overview</a:t>
            </a:r>
            <a:r>
              <a:rPr lang="en-US" sz="1800" dirty="0">
                <a:solidFill>
                  <a:srgbClr val="0D0D0D"/>
                </a:solidFill>
                <a:ea typeface="+mn-lt"/>
                <a:cs typeface="+mn-lt"/>
              </a:rPr>
              <a:t>: The Forced Choice method presents evaluators with a series of statements or items, and they must choose which option best describes the employee's behavior or performance.</a:t>
            </a:r>
            <a:endParaRPr lang="en-US" sz="1800">
              <a:ea typeface="Calibri"/>
              <a:cs typeface="Calibri"/>
            </a:endParaRPr>
          </a:p>
          <a:p>
            <a:pPr marL="285750" indent="-285750">
              <a:buFont typeface="Arial"/>
              <a:buChar char="•"/>
            </a:pPr>
            <a:r>
              <a:rPr lang="en-US" sz="1800" b="1" dirty="0">
                <a:ea typeface="+mn-lt"/>
                <a:cs typeface="+mn-lt"/>
              </a:rPr>
              <a:t>Implementation</a:t>
            </a:r>
            <a:r>
              <a:rPr lang="en-US" sz="1800" dirty="0">
                <a:solidFill>
                  <a:srgbClr val="0D0D0D"/>
                </a:solidFill>
                <a:ea typeface="+mn-lt"/>
                <a:cs typeface="+mn-lt"/>
              </a:rPr>
              <a:t>: Evaluators are presented with pairs or sets of statements describing different behaviors, skills, or traits, and they must choose the statement that most accurately reflects the employee's behavior. This forces evaluators to make choices and avoids leniency or harshness bias.</a:t>
            </a:r>
            <a:endParaRPr lang="en-US" sz="1800" dirty="0"/>
          </a:p>
        </p:txBody>
      </p:sp>
    </p:spTree>
    <p:extLst>
      <p:ext uri="{BB962C8B-B14F-4D97-AF65-F5344CB8AC3E}">
        <p14:creationId xmlns:p14="http://schemas.microsoft.com/office/powerpoint/2010/main" val="52363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ea typeface="Calibri Light"/>
                <a:cs typeface="Calibri Light"/>
              </a:rPr>
              <a:t>FOCRED DISTRIBUTION AND FORCED CHOICE</a:t>
            </a:r>
            <a:endParaRPr lang="en-US" sz="4000" kern="1200" dirty="0">
              <a:solidFill>
                <a:srgbClr val="FFFFFF"/>
              </a:solidFill>
              <a:latin typeface="+mj-lt"/>
              <a:ea typeface="Calibri Light"/>
              <a:cs typeface="Calibri Light"/>
            </a:endParaRP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681486" y="1800613"/>
            <a:ext cx="11118634" cy="4704149"/>
          </a:xfrm>
        </p:spPr>
        <p:txBody>
          <a:bodyPr vert="horz" lIns="91440" tIns="45720" rIns="91440" bIns="45720" rtlCol="0" anchor="ctr">
            <a:noAutofit/>
          </a:bodyPr>
          <a:lstStyle/>
          <a:p>
            <a:r>
              <a:rPr lang="en-US" sz="1800" b="1" dirty="0">
                <a:ea typeface="+mn-lt"/>
                <a:cs typeface="+mn-lt"/>
              </a:rPr>
              <a:t>Forced Distribution Method</a:t>
            </a:r>
            <a:r>
              <a:rPr lang="en-US" sz="1800" dirty="0">
                <a:solidFill>
                  <a:srgbClr val="0D0D0D"/>
                </a:solidFill>
                <a:ea typeface="+mn-lt"/>
                <a:cs typeface="+mn-lt"/>
              </a:rPr>
              <a:t>:</a:t>
            </a:r>
            <a:endParaRPr lang="en-US" sz="1800" dirty="0">
              <a:ea typeface="Calibri"/>
              <a:cs typeface="Calibri"/>
            </a:endParaRPr>
          </a:p>
          <a:p>
            <a:pPr marL="285750" indent="-285750">
              <a:buFont typeface="Arial"/>
              <a:buChar char="•"/>
            </a:pPr>
            <a:r>
              <a:rPr lang="en-US" sz="1800" b="1" dirty="0">
                <a:ea typeface="+mn-lt"/>
                <a:cs typeface="+mn-lt"/>
              </a:rPr>
              <a:t>Overview</a:t>
            </a:r>
            <a:r>
              <a:rPr lang="en-US" sz="1800" dirty="0">
                <a:solidFill>
                  <a:srgbClr val="0D0D0D"/>
                </a:solidFill>
                <a:ea typeface="+mn-lt"/>
                <a:cs typeface="+mn-lt"/>
              </a:rPr>
              <a:t>: The Forced Distribution method requires evaluators to assign a certain percentage of employees to predefined performance categories, such as "top performers," "average performers," and "low performers."</a:t>
            </a:r>
            <a:endParaRPr lang="en-US" sz="1800" dirty="0">
              <a:ea typeface="Calibri"/>
              <a:cs typeface="Calibri"/>
            </a:endParaRPr>
          </a:p>
          <a:p>
            <a:pPr marL="285750" indent="-285750">
              <a:buFont typeface="Arial"/>
              <a:buChar char="•"/>
            </a:pPr>
            <a:r>
              <a:rPr lang="en-US" sz="1800" b="1" dirty="0">
                <a:ea typeface="+mn-lt"/>
                <a:cs typeface="+mn-lt"/>
              </a:rPr>
              <a:t>Implementation</a:t>
            </a:r>
            <a:r>
              <a:rPr lang="en-US" sz="1800" dirty="0">
                <a:solidFill>
                  <a:srgbClr val="0D0D0D"/>
                </a:solidFill>
                <a:ea typeface="+mn-lt"/>
                <a:cs typeface="+mn-lt"/>
              </a:rPr>
              <a:t>: Evaluators are typically given a predetermined distribution curve or percentages to adhere to. For example, they might be required to allocate a certain percentage of employees to each category (e.g., 20% top performers, 70% average performers, and 10% low performers).</a:t>
            </a:r>
            <a:endParaRPr lang="en-US" sz="1800">
              <a:ea typeface="Calibri"/>
              <a:cs typeface="Calibri"/>
            </a:endParaRPr>
          </a:p>
          <a:p>
            <a:r>
              <a:rPr lang="en-US" sz="1800" b="1" dirty="0">
                <a:ea typeface="+mn-lt"/>
                <a:cs typeface="+mn-lt"/>
              </a:rPr>
              <a:t>Forced Choice Method</a:t>
            </a:r>
            <a:r>
              <a:rPr lang="en-US" sz="1800" dirty="0">
                <a:solidFill>
                  <a:srgbClr val="0D0D0D"/>
                </a:solidFill>
                <a:ea typeface="+mn-lt"/>
                <a:cs typeface="+mn-lt"/>
              </a:rPr>
              <a:t>:</a:t>
            </a:r>
            <a:endParaRPr lang="en-US" sz="1800" dirty="0">
              <a:ea typeface="Calibri"/>
              <a:cs typeface="Calibri"/>
            </a:endParaRPr>
          </a:p>
          <a:p>
            <a:pPr marL="285750" indent="-285750">
              <a:buFont typeface="Arial"/>
              <a:buChar char="•"/>
            </a:pPr>
            <a:r>
              <a:rPr lang="en-US" sz="1800" b="1" dirty="0">
                <a:ea typeface="+mn-lt"/>
                <a:cs typeface="+mn-lt"/>
              </a:rPr>
              <a:t>Overview</a:t>
            </a:r>
            <a:r>
              <a:rPr lang="en-US" sz="1800" dirty="0">
                <a:solidFill>
                  <a:srgbClr val="0D0D0D"/>
                </a:solidFill>
                <a:ea typeface="+mn-lt"/>
                <a:cs typeface="+mn-lt"/>
              </a:rPr>
              <a:t>: The Forced Choice method presents evaluators with a series of statements or items, and they must choose which option best describes the employee's behavior or performance.</a:t>
            </a:r>
            <a:endParaRPr lang="en-US" sz="1800">
              <a:ea typeface="Calibri"/>
              <a:cs typeface="Calibri"/>
            </a:endParaRPr>
          </a:p>
          <a:p>
            <a:pPr marL="285750" indent="-285750">
              <a:buFont typeface="Arial"/>
              <a:buChar char="•"/>
            </a:pPr>
            <a:r>
              <a:rPr lang="en-US" sz="1800" b="1" dirty="0">
                <a:ea typeface="+mn-lt"/>
                <a:cs typeface="+mn-lt"/>
              </a:rPr>
              <a:t>Implementation</a:t>
            </a:r>
            <a:r>
              <a:rPr lang="en-US" sz="1800" dirty="0">
                <a:solidFill>
                  <a:srgbClr val="0D0D0D"/>
                </a:solidFill>
                <a:ea typeface="+mn-lt"/>
                <a:cs typeface="+mn-lt"/>
              </a:rPr>
              <a:t>: Evaluators are presented with pairs or sets of statements describing different behaviors, skills, or traits, and they must choose the statement that most accurately reflects the employee's behavior. This forces evaluators to make choices and avoids leniency or harshness bias.</a:t>
            </a:r>
            <a:endParaRPr lang="en-US" sz="1800" dirty="0"/>
          </a:p>
        </p:txBody>
      </p:sp>
    </p:spTree>
    <p:extLst>
      <p:ext uri="{BB962C8B-B14F-4D97-AF65-F5344CB8AC3E}">
        <p14:creationId xmlns:p14="http://schemas.microsoft.com/office/powerpoint/2010/main" val="173383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ea typeface="Calibri Light"/>
                <a:cs typeface="Calibri Light"/>
              </a:rPr>
              <a:t>CRITICAL INCIDENTS METHOD</a:t>
            </a: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580844" y="1814990"/>
            <a:ext cx="11118634" cy="4704149"/>
          </a:xfrm>
        </p:spPr>
        <p:txBody>
          <a:bodyPr vert="horz" lIns="91440" tIns="45720" rIns="91440" bIns="45720" rtlCol="0" anchor="ctr">
            <a:noAutofit/>
          </a:bodyPr>
          <a:lstStyle/>
          <a:p>
            <a:r>
              <a:rPr lang="en-US" sz="1800" dirty="0">
                <a:solidFill>
                  <a:srgbClr val="0D0D0D"/>
                </a:solidFill>
                <a:ea typeface="+mn-lt"/>
                <a:cs typeface="+mn-lt"/>
              </a:rPr>
              <a:t>The Critical Incidents Method is a performance appraisal technique that involves collecting and documenting specific examples of employee behavior that demonstrate exceptional performance or areas needing improvement. Here's how it typically works:</a:t>
            </a:r>
            <a:endParaRPr lang="en-US" dirty="0"/>
          </a:p>
          <a:p>
            <a:endParaRPr lang="en-US"/>
          </a:p>
          <a:p>
            <a:r>
              <a:rPr lang="en-US" sz="1800" dirty="0">
                <a:solidFill>
                  <a:srgbClr val="0D0D0D"/>
                </a:solidFill>
                <a:ea typeface="+mn-lt"/>
                <a:cs typeface="+mn-lt"/>
              </a:rPr>
              <a:t>1. Identifying Critical Incidents</a:t>
            </a:r>
            <a:endParaRPr lang="en-US" sz="1800" dirty="0">
              <a:solidFill>
                <a:srgbClr val="0D0D0D"/>
              </a:solidFill>
              <a:ea typeface="Calibri"/>
              <a:cs typeface="Calibri"/>
            </a:endParaRPr>
          </a:p>
          <a:p>
            <a:r>
              <a:rPr lang="en-US" sz="1800">
                <a:solidFill>
                  <a:srgbClr val="0D0D0D"/>
                </a:solidFill>
                <a:ea typeface="+mn-lt"/>
                <a:cs typeface="+mn-lt"/>
              </a:rPr>
              <a:t>2. Documenting Incidents: </a:t>
            </a:r>
            <a:endParaRPr lang="en-US" sz="1800">
              <a:solidFill>
                <a:srgbClr val="0D0D0D"/>
              </a:solidFill>
              <a:ea typeface="Calibri"/>
              <a:cs typeface="Calibri"/>
            </a:endParaRPr>
          </a:p>
          <a:p>
            <a:r>
              <a:rPr lang="en-US" sz="1800" dirty="0">
                <a:solidFill>
                  <a:srgbClr val="0D0D0D"/>
                </a:solidFill>
                <a:ea typeface="+mn-lt"/>
                <a:cs typeface="+mn-lt"/>
              </a:rPr>
              <a:t>3. Classification</a:t>
            </a:r>
            <a:endParaRPr lang="en-US" sz="1800" dirty="0">
              <a:solidFill>
                <a:srgbClr val="0D0D0D"/>
              </a:solidFill>
              <a:ea typeface="Calibri"/>
              <a:cs typeface="Calibri"/>
            </a:endParaRPr>
          </a:p>
          <a:p>
            <a:r>
              <a:rPr lang="en-US" sz="1800" dirty="0">
                <a:solidFill>
                  <a:srgbClr val="0D0D0D"/>
                </a:solidFill>
                <a:ea typeface="+mn-lt"/>
                <a:cs typeface="+mn-lt"/>
              </a:rPr>
              <a:t>4. Feedback and Evaluation </a:t>
            </a:r>
            <a:endParaRPr lang="en-US" sz="1800" dirty="0">
              <a:solidFill>
                <a:srgbClr val="0D0D0D"/>
              </a:solidFill>
              <a:ea typeface="Calibri"/>
              <a:cs typeface="Calibri"/>
            </a:endParaRPr>
          </a:p>
          <a:p>
            <a:r>
              <a:rPr lang="en-US" sz="1800">
                <a:solidFill>
                  <a:srgbClr val="0D0D0D"/>
                </a:solidFill>
                <a:ea typeface="+mn-lt"/>
                <a:cs typeface="+mn-lt"/>
              </a:rPr>
              <a:t>5. Performance Appraisal</a:t>
            </a:r>
            <a:endParaRPr lang="en-US" sz="1800">
              <a:solidFill>
                <a:srgbClr val="0D0D0D"/>
              </a:solidFill>
              <a:ea typeface="Calibri"/>
              <a:cs typeface="Calibri"/>
            </a:endParaRPr>
          </a:p>
        </p:txBody>
      </p:sp>
    </p:spTree>
    <p:extLst>
      <p:ext uri="{BB962C8B-B14F-4D97-AF65-F5344CB8AC3E}">
        <p14:creationId xmlns:p14="http://schemas.microsoft.com/office/powerpoint/2010/main" val="243178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ea typeface="Calibri Light"/>
                <a:cs typeface="Calibri Light"/>
              </a:rPr>
              <a:t>CRITICAL INCIDENTS METHOD</a:t>
            </a: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580844" y="1814990"/>
            <a:ext cx="11118634" cy="4704149"/>
          </a:xfrm>
        </p:spPr>
        <p:txBody>
          <a:bodyPr vert="horz" lIns="91440" tIns="45720" rIns="91440" bIns="45720" rtlCol="0" anchor="ctr">
            <a:noAutofit/>
          </a:bodyPr>
          <a:lstStyle/>
          <a:p>
            <a:endParaRPr lang="en-US" sz="1400" b="1" dirty="0">
              <a:solidFill>
                <a:srgbClr val="000000"/>
              </a:solidFill>
              <a:ea typeface="Calibri"/>
              <a:cs typeface="Calibri"/>
            </a:endParaRPr>
          </a:p>
          <a:p>
            <a:r>
              <a:rPr lang="en-US" sz="1400" b="1" dirty="0">
                <a:solidFill>
                  <a:srgbClr val="0D0D0D"/>
                </a:solidFill>
                <a:ea typeface="Calibri"/>
                <a:cs typeface="Calibri"/>
              </a:rPr>
              <a:t>Example:</a:t>
            </a:r>
            <a:endParaRPr lang="en-US" sz="1400" b="1" dirty="0">
              <a:solidFill>
                <a:srgbClr val="000000"/>
              </a:solidFill>
              <a:ea typeface="Calibri"/>
              <a:cs typeface="Calibri"/>
            </a:endParaRPr>
          </a:p>
          <a:p>
            <a:r>
              <a:rPr lang="en-US" sz="1400" b="1" dirty="0">
                <a:solidFill>
                  <a:srgbClr val="0D0D0D"/>
                </a:solidFill>
                <a:ea typeface="Calibri"/>
                <a:cs typeface="Calibri"/>
              </a:rPr>
              <a:t>Let's say a supervisor observes an employee named Sarah dealing with a difficult customer complaint. Sarah remains calm and empathetic throughout the interaction, actively listens to the customer's concerns, and proposes a satisfactory solution, ultimately resolving the issue to the customer's satisfaction.</a:t>
            </a:r>
            <a:endParaRPr lang="en-US" sz="1400" b="1" dirty="0">
              <a:solidFill>
                <a:srgbClr val="000000"/>
              </a:solidFill>
              <a:ea typeface="Calibri"/>
              <a:cs typeface="Calibri"/>
            </a:endParaRPr>
          </a:p>
          <a:p>
            <a:endParaRPr lang="en-US" sz="1400" b="1" dirty="0">
              <a:solidFill>
                <a:srgbClr val="0D0D0D"/>
              </a:solidFill>
              <a:ea typeface="Calibri"/>
              <a:cs typeface="Calibri"/>
            </a:endParaRPr>
          </a:p>
          <a:p>
            <a:r>
              <a:rPr lang="en-US" sz="1400" b="1" dirty="0">
                <a:solidFill>
                  <a:srgbClr val="0D0D0D"/>
                </a:solidFill>
                <a:ea typeface="Calibri"/>
                <a:cs typeface="Calibri"/>
              </a:rPr>
              <a:t>The supervisor documents this incident, noting Sarah's effective communication skills, problem-solving ability, and customer service orientation. During Sarah's performance review, this critical incident is discussed, and Sarah receives positive feedback for her exemplary handling of the situation. The incident also serves as evidence supporting a high rating in the areas of communication and customer service on Sarah's performance appraisal.</a:t>
            </a:r>
            <a:endParaRPr lang="en-US" sz="1400" b="1" dirty="0">
              <a:solidFill>
                <a:srgbClr val="000000"/>
              </a:solidFill>
              <a:ea typeface="Calibri"/>
              <a:cs typeface="Calibri"/>
            </a:endParaRPr>
          </a:p>
          <a:p>
            <a:endParaRPr lang="en-US" sz="1400" b="1" dirty="0">
              <a:solidFill>
                <a:srgbClr val="0D0D0D"/>
              </a:solidFill>
              <a:ea typeface="Calibri"/>
              <a:cs typeface="Calibri"/>
            </a:endParaRPr>
          </a:p>
          <a:p>
            <a:r>
              <a:rPr lang="en-US" sz="1400" b="1" dirty="0">
                <a:solidFill>
                  <a:srgbClr val="0D0D0D"/>
                </a:solidFill>
                <a:ea typeface="Calibri"/>
                <a:cs typeface="Calibri"/>
              </a:rPr>
              <a:t>Overall, the Critical Incidents Method provides a structured approach to performance appraisal, focusing on specific behaviors and outcomes rather than vague impressions or generalizations. It encourages objective evaluation and provides valuable feedback for employee development.</a:t>
            </a:r>
            <a:endParaRPr lang="en-US" sz="1400" b="1">
              <a:ea typeface="Calibri"/>
              <a:cs typeface="Calibri"/>
            </a:endParaRPr>
          </a:p>
        </p:txBody>
      </p:sp>
    </p:spTree>
    <p:extLst>
      <p:ext uri="{BB962C8B-B14F-4D97-AF65-F5344CB8AC3E}">
        <p14:creationId xmlns:p14="http://schemas.microsoft.com/office/powerpoint/2010/main" val="273912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at is Management by Objectives MBO Steps Pros and Cons Asana">
            <a:extLst>
              <a:ext uri="{FF2B5EF4-FFF2-40B4-BE49-F238E27FC236}">
                <a16:creationId xmlns:a16="http://schemas.microsoft.com/office/drawing/2014/main" id="{77AC8780-8972-18BB-A269-89975129DA89}"/>
              </a:ext>
            </a:extLst>
          </p:cNvPr>
          <p:cNvPicPr>
            <a:picLocks noChangeAspect="1"/>
          </p:cNvPicPr>
          <p:nvPr/>
        </p:nvPicPr>
        <p:blipFill rotWithShape="1">
          <a:blip r:embed="rId2"/>
          <a:srcRect t="7475" b="8093"/>
          <a:stretch/>
        </p:blipFill>
        <p:spPr>
          <a:xfrm>
            <a:off x="6719367" y="2364799"/>
            <a:ext cx="4788505" cy="3396145"/>
          </a:xfrm>
          <a:prstGeom prst="rect">
            <a:avLst/>
          </a:prstGeom>
        </p:spPr>
      </p:pic>
      <p:sp>
        <p:nvSpPr>
          <p:cNvPr id="88" name="Freeform: Shape 8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137034" y="278918"/>
            <a:ext cx="9392421" cy="1330841"/>
          </a:xfrm>
        </p:spPr>
        <p:txBody>
          <a:bodyPr vert="horz" lIns="91440" tIns="45720" rIns="91440" bIns="45720" rtlCol="0" anchor="ctr">
            <a:normAutofit/>
          </a:bodyPr>
          <a:lstStyle/>
          <a:p>
            <a:pPr>
              <a:lnSpc>
                <a:spcPct val="90000"/>
              </a:lnSpc>
            </a:pPr>
            <a:r>
              <a:rPr lang="en-US" sz="4400" dirty="0"/>
              <a:t>MANAGEMENT</a:t>
            </a:r>
            <a:r>
              <a:rPr lang="en-US" sz="4400" kern="1200" dirty="0">
                <a:latin typeface="+mj-lt"/>
                <a:ea typeface="+mj-ea"/>
                <a:cs typeface="+mj-cs"/>
              </a:rPr>
              <a:t> BY OBJECTIVE</a:t>
            </a: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375034" y="1910815"/>
            <a:ext cx="6784889" cy="4579131"/>
          </a:xfrm>
        </p:spPr>
        <p:txBody>
          <a:bodyPr vert="horz" lIns="91440" tIns="45720" rIns="91440" bIns="45720" rtlCol="0" anchor="t">
            <a:normAutofit/>
          </a:bodyPr>
          <a:lstStyle/>
          <a:p>
            <a:pPr>
              <a:lnSpc>
                <a:spcPct val="90000"/>
              </a:lnSpc>
              <a:spcAft>
                <a:spcPts val="600"/>
              </a:spcAft>
            </a:pPr>
            <a:r>
              <a:rPr lang="en-US" sz="1800"/>
              <a:t>Management by Objectives (MBO) is a management philosophy and performance appraisal method that emphasizes setting clear, measurable objectives for employees to achieve within a specific time frame.</a:t>
            </a:r>
            <a:endParaRPr lang="en-US" sz="3600"/>
          </a:p>
          <a:p>
            <a:pPr indent="-228600">
              <a:lnSpc>
                <a:spcPct val="90000"/>
              </a:lnSpc>
              <a:spcAft>
                <a:spcPts val="600"/>
              </a:spcAft>
              <a:buFont typeface="Arial" panose="020B0604020202020204" pitchFamily="34" charset="0"/>
              <a:buChar char="•"/>
            </a:pPr>
            <a:endParaRPr lang="en-US" sz="1800"/>
          </a:p>
          <a:p>
            <a:pPr>
              <a:lnSpc>
                <a:spcPct val="90000"/>
              </a:lnSpc>
              <a:spcAft>
                <a:spcPts val="600"/>
              </a:spcAft>
            </a:pPr>
            <a:r>
              <a:rPr lang="en-US" sz="1800" b="1"/>
              <a:t>Goal Setting</a:t>
            </a:r>
            <a:r>
              <a:rPr lang="en-US" sz="1800"/>
              <a:t>: The process begins with top-level management defining the organization's overall objectives. These objectives should be specific, measurable, achievable, relevant, and time-bound (SMART).</a:t>
            </a:r>
            <a:endParaRPr lang="en-US" sz="1800">
              <a:ea typeface="Calibri" panose="020F0502020204030204"/>
              <a:cs typeface="Calibri" panose="020F0502020204030204"/>
            </a:endParaRPr>
          </a:p>
          <a:p>
            <a:pPr>
              <a:lnSpc>
                <a:spcPct val="90000"/>
              </a:lnSpc>
              <a:spcAft>
                <a:spcPts val="600"/>
              </a:spcAft>
            </a:pPr>
            <a:r>
              <a:rPr lang="en-US" sz="1800" b="1" dirty="0"/>
              <a:t>Cascade of Objectives</a:t>
            </a:r>
            <a:r>
              <a:rPr lang="en-US" sz="1800" dirty="0"/>
              <a:t>: Once the organizational objectives are established, they are cascaded down to each level of the organization. Managers work with their teams to set objectives that align with and contribute to the achievement of higher-level objectives.</a:t>
            </a:r>
            <a:endParaRPr lang="en-US" sz="1800" dirty="0">
              <a:ea typeface="Calibri" panose="020F0502020204030204"/>
              <a:cs typeface="Calibri" panose="020F0502020204030204"/>
            </a:endParaRPr>
          </a:p>
          <a:p>
            <a:pPr>
              <a:lnSpc>
                <a:spcPct val="90000"/>
              </a:lnSpc>
              <a:spcAft>
                <a:spcPts val="600"/>
              </a:spcAft>
            </a:pPr>
            <a:r>
              <a:rPr lang="en-US" sz="1800" b="1" dirty="0"/>
              <a:t>Agreement and Commitment</a:t>
            </a:r>
            <a:r>
              <a:rPr lang="en-US" sz="1800" dirty="0"/>
              <a:t>: Objectives are established through a participatory process involving both managers and employees. This ensures that objectives are understood, agreed upon, and seen as achievable by the employees responsible for their attainment.</a:t>
            </a:r>
            <a:endParaRPr lang="en-US" sz="18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800"/>
          </a:p>
        </p:txBody>
      </p:sp>
      <p:sp>
        <p:nvSpPr>
          <p:cNvPr id="89" name="Freeform: Shape 8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036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29AFB-CC34-A2E2-3772-1675BA92C28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ea typeface="Calibri Light"/>
                <a:cs typeface="Calibri Light"/>
              </a:rPr>
              <a:t>MANAGEMENT BY OBJECTIVE</a:t>
            </a:r>
          </a:p>
        </p:txBody>
      </p:sp>
      <p:sp>
        <p:nvSpPr>
          <p:cNvPr id="3" name="Content Placeholder 2">
            <a:extLst>
              <a:ext uri="{FF2B5EF4-FFF2-40B4-BE49-F238E27FC236}">
                <a16:creationId xmlns:a16="http://schemas.microsoft.com/office/drawing/2014/main" id="{113416A7-6D48-1FAF-7BD5-5633834331A1}"/>
              </a:ext>
            </a:extLst>
          </p:cNvPr>
          <p:cNvSpPr>
            <a:spLocks noGrp="1"/>
          </p:cNvSpPr>
          <p:nvPr>
            <p:ph idx="1"/>
          </p:nvPr>
        </p:nvSpPr>
        <p:spPr>
          <a:xfrm>
            <a:off x="580844" y="1814990"/>
            <a:ext cx="11118634" cy="4704149"/>
          </a:xfrm>
        </p:spPr>
        <p:txBody>
          <a:bodyPr vert="horz" lIns="91440" tIns="45720" rIns="91440" bIns="45720" rtlCol="0" anchor="ctr">
            <a:noAutofit/>
          </a:bodyPr>
          <a:lstStyle/>
          <a:p>
            <a:endParaRPr lang="en-US" sz="1800" dirty="0">
              <a:solidFill>
                <a:srgbClr val="0D0D0D"/>
              </a:solidFill>
              <a:ea typeface="Calibri"/>
              <a:cs typeface="Calibri"/>
            </a:endParaRPr>
          </a:p>
          <a:p>
            <a:r>
              <a:rPr lang="en-US" sz="1800" b="1" dirty="0">
                <a:solidFill>
                  <a:srgbClr val="0D0D0D"/>
                </a:solidFill>
                <a:ea typeface="+mn-lt"/>
                <a:cs typeface="+mn-lt"/>
              </a:rPr>
              <a:t>Monitoring Progress</a:t>
            </a:r>
            <a:r>
              <a:rPr lang="en-US" sz="1800" dirty="0">
                <a:solidFill>
                  <a:srgbClr val="0D0D0D"/>
                </a:solidFill>
                <a:ea typeface="+mn-lt"/>
                <a:cs typeface="+mn-lt"/>
              </a:rPr>
              <a:t>: Throughout the performance period, managers monitor progress towards the objectives. Regular check-ins and performance reviews are conducted to assess whether employees are on track to meet their objectives. This may involve reviewing key performance indicators (KPIs) or other metrics related to the objectives.</a:t>
            </a:r>
            <a:endParaRPr lang="en-US" sz="1800">
              <a:ea typeface="Calibri"/>
              <a:cs typeface="Calibri"/>
            </a:endParaRPr>
          </a:p>
          <a:p>
            <a:r>
              <a:rPr lang="en-US" sz="1800" b="1" dirty="0">
                <a:solidFill>
                  <a:srgbClr val="0D0D0D"/>
                </a:solidFill>
                <a:ea typeface="+mn-lt"/>
                <a:cs typeface="+mn-lt"/>
              </a:rPr>
              <a:t>Feedback and Adjustment</a:t>
            </a:r>
            <a:r>
              <a:rPr lang="en-US" sz="1800" dirty="0">
                <a:solidFill>
                  <a:srgbClr val="0D0D0D"/>
                </a:solidFill>
                <a:ea typeface="+mn-lt"/>
                <a:cs typeface="+mn-lt"/>
              </a:rPr>
              <a:t>: Managers provide ongoing feedback and support to employees to help them achieve their objectives. If necessary, adjustments can be made to objectives or action plans based on changing circumstances or priorities.</a:t>
            </a:r>
            <a:endParaRPr lang="en-US" sz="1800">
              <a:ea typeface="Calibri"/>
              <a:cs typeface="Calibri"/>
            </a:endParaRPr>
          </a:p>
          <a:p>
            <a:r>
              <a:rPr lang="en-US" sz="1800" b="1" dirty="0">
                <a:solidFill>
                  <a:srgbClr val="0D0D0D"/>
                </a:solidFill>
                <a:ea typeface="+mn-lt"/>
                <a:cs typeface="+mn-lt"/>
              </a:rPr>
              <a:t>Evaluation and Reward</a:t>
            </a:r>
            <a:r>
              <a:rPr lang="en-US" sz="1800" dirty="0">
                <a:solidFill>
                  <a:srgbClr val="0D0D0D"/>
                </a:solidFill>
                <a:ea typeface="+mn-lt"/>
                <a:cs typeface="+mn-lt"/>
              </a:rPr>
              <a:t>: At the end of the performance period, employees are evaluated based on their achievement of objectives. Performance appraisal discussions focus on the extent to which objectives were met, as well as the employee's overall contribution to the organization's success. Rewards, such as salary increases, bonuses, or promotions, may be tied to the achievement of objectives.</a:t>
            </a:r>
            <a:endParaRPr lang="en-US" sz="1800" dirty="0"/>
          </a:p>
        </p:txBody>
      </p:sp>
    </p:spTree>
    <p:extLst>
      <p:ext uri="{BB962C8B-B14F-4D97-AF65-F5344CB8AC3E}">
        <p14:creationId xmlns:p14="http://schemas.microsoft.com/office/powerpoint/2010/main" val="24746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E1294-7DAD-DE82-F7FE-00FB984CBA8E}"/>
              </a:ext>
            </a:extLst>
          </p:cNvPr>
          <p:cNvSpPr>
            <a:spLocks noGrp="1"/>
          </p:cNvSpPr>
          <p:nvPr>
            <p:ph type="title"/>
          </p:nvPr>
        </p:nvSpPr>
        <p:spPr>
          <a:xfrm>
            <a:off x="5208817" y="449403"/>
            <a:ext cx="6356474" cy="999148"/>
          </a:xfrm>
        </p:spPr>
        <p:txBody>
          <a:bodyPr anchor="b">
            <a:normAutofit fontScale="90000"/>
          </a:bodyPr>
          <a:lstStyle/>
          <a:p>
            <a:r>
              <a:rPr lang="en-US" sz="3700">
                <a:ea typeface="Calibri Light" panose="020F0302020204030204"/>
                <a:cs typeface="Calibri Light" panose="020F0302020204030204"/>
              </a:rPr>
              <a:t>BEHAVIOURALLY ANCHORED RATING SCALE(BARS)</a:t>
            </a:r>
          </a:p>
        </p:txBody>
      </p:sp>
      <p:pic>
        <p:nvPicPr>
          <p:cNvPr id="15" name="Picture 14" descr="Image result for behaviourally anchored rating scales">
            <a:extLst>
              <a:ext uri="{FF2B5EF4-FFF2-40B4-BE49-F238E27FC236}">
                <a16:creationId xmlns:a16="http://schemas.microsoft.com/office/drawing/2014/main" id="{5036913B-FFA1-5158-33C6-63863DE7AB97}"/>
              </a:ext>
            </a:extLst>
          </p:cNvPr>
          <p:cNvPicPr>
            <a:picLocks noChangeAspect="1"/>
          </p:cNvPicPr>
          <p:nvPr/>
        </p:nvPicPr>
        <p:blipFill rotWithShape="1">
          <a:blip r:embed="rId2"/>
          <a:srcRect l="23794" r="524" b="833"/>
          <a:stretch/>
        </p:blipFill>
        <p:spPr>
          <a:xfrm>
            <a:off x="1068130" y="1620440"/>
            <a:ext cx="3876165" cy="3185424"/>
          </a:xfrm>
          <a:prstGeom prst="rect">
            <a:avLst/>
          </a:prstGeom>
        </p:spPr>
      </p:pic>
      <p:sp>
        <p:nvSpPr>
          <p:cNvPr id="3" name="Content Placeholder 2">
            <a:extLst>
              <a:ext uri="{FF2B5EF4-FFF2-40B4-BE49-F238E27FC236}">
                <a16:creationId xmlns:a16="http://schemas.microsoft.com/office/drawing/2014/main" id="{39DC2661-3053-3726-E3DE-67091ED9F27F}"/>
              </a:ext>
            </a:extLst>
          </p:cNvPr>
          <p:cNvSpPr>
            <a:spLocks noGrp="1"/>
          </p:cNvSpPr>
          <p:nvPr>
            <p:ph idx="1"/>
          </p:nvPr>
        </p:nvSpPr>
        <p:spPr>
          <a:xfrm>
            <a:off x="5208818" y="1831053"/>
            <a:ext cx="6623842" cy="4253568"/>
          </a:xfrm>
        </p:spPr>
        <p:txBody>
          <a:bodyPr vert="horz" lIns="91440" tIns="45720" rIns="91440" bIns="45720" rtlCol="0" anchor="t">
            <a:noAutofit/>
          </a:bodyPr>
          <a:lstStyle/>
          <a:p>
            <a:pPr marL="0" indent="0">
              <a:lnSpc>
                <a:spcPct val="100000"/>
              </a:lnSpc>
              <a:spcBef>
                <a:spcPts val="800"/>
              </a:spcBef>
              <a:buNone/>
            </a:pPr>
            <a:r>
              <a:rPr lang="en-US" sz="1400" dirty="0">
                <a:latin typeface="Georgia Pro"/>
                <a:ea typeface="+mn-lt"/>
                <a:cs typeface="+mn-lt"/>
              </a:rPr>
              <a:t>A BARS is a rating scale where respondents indicate their agreement or disagreement with each item using a point system. Unlike traditional rating scales, the points in a behaviorally anchored rating scale relate to the respondent’s choice, and the response options range from 1 to 5.</a:t>
            </a:r>
            <a:endParaRPr lang="en-US" sz="1400" dirty="0">
              <a:latin typeface="Georgia Pro"/>
              <a:ea typeface="Calibri" panose="020F0502020204030204"/>
              <a:cs typeface="Calibri" panose="020F0502020204030204"/>
            </a:endParaRPr>
          </a:p>
          <a:p>
            <a:pPr marL="0" indent="0">
              <a:lnSpc>
                <a:spcPct val="100000"/>
              </a:lnSpc>
              <a:spcBef>
                <a:spcPts val="800"/>
              </a:spcBef>
              <a:buNone/>
            </a:pPr>
            <a:r>
              <a:rPr lang="en-US" sz="1400" dirty="0">
                <a:latin typeface="Georgia Pro"/>
                <a:ea typeface="+mn-lt"/>
                <a:cs typeface="+mn-lt"/>
              </a:rPr>
              <a:t>Behaviorally anchored rating scales (BARS) are a type of performance appraisal method that combines elements of both narrative and quantitative rating systems. Unlike traditional rating scales that rely on general traits or characteristics, BARS focuses on specific behaviors that are anchored to numerical ratings.</a:t>
            </a:r>
            <a:endParaRPr lang="en-US" sz="1400" dirty="0">
              <a:latin typeface="Georgia Pro"/>
              <a:ea typeface="Calibri" panose="020F0502020204030204"/>
              <a:cs typeface="Calibri" panose="020F0502020204030204"/>
            </a:endParaRPr>
          </a:p>
          <a:p>
            <a:pPr marL="0" indent="0">
              <a:lnSpc>
                <a:spcPct val="100000"/>
              </a:lnSpc>
              <a:spcBef>
                <a:spcPts val="800"/>
              </a:spcBef>
              <a:buNone/>
            </a:pPr>
            <a:r>
              <a:rPr lang="en-US" sz="1400" err="1">
                <a:latin typeface="Georgia Pro"/>
                <a:ea typeface="Calibri" panose="020F0502020204030204"/>
                <a:cs typeface="Calibri" panose="020F0502020204030204"/>
              </a:rPr>
              <a:t>Keypoints</a:t>
            </a:r>
            <a:endParaRPr lang="en-US" sz="1400">
              <a:latin typeface="Georgia Pro"/>
              <a:ea typeface="Calibri" panose="020F0502020204030204"/>
              <a:cs typeface="Calibri" panose="020F0502020204030204"/>
            </a:endParaRPr>
          </a:p>
          <a:p>
            <a:pPr marL="171450" indent="-171450">
              <a:lnSpc>
                <a:spcPct val="100000"/>
              </a:lnSpc>
              <a:spcBef>
                <a:spcPts val="800"/>
              </a:spcBef>
            </a:pPr>
            <a:r>
              <a:rPr lang="en-US" sz="1400" dirty="0">
                <a:latin typeface="Georgia Pro"/>
                <a:ea typeface="+mn-lt"/>
                <a:cs typeface="+mn-lt"/>
              </a:rPr>
              <a:t>Based on specific behaviors critical for job success.</a:t>
            </a:r>
          </a:p>
          <a:p>
            <a:pPr marL="171450" indent="-171450">
              <a:lnSpc>
                <a:spcPct val="100000"/>
              </a:lnSpc>
              <a:spcBef>
                <a:spcPts val="800"/>
              </a:spcBef>
            </a:pPr>
            <a:r>
              <a:rPr lang="en-US" sz="1400" dirty="0">
                <a:latin typeface="Georgia Pro"/>
                <a:ea typeface="+mn-lt"/>
                <a:cs typeface="+mn-lt"/>
              </a:rPr>
              <a:t>Anchors behaviors to numerical ratings.</a:t>
            </a:r>
          </a:p>
          <a:p>
            <a:pPr marL="171450" indent="-171450">
              <a:lnSpc>
                <a:spcPct val="100000"/>
              </a:lnSpc>
              <a:spcBef>
                <a:spcPts val="800"/>
              </a:spcBef>
            </a:pPr>
            <a:r>
              <a:rPr lang="en-US" sz="1400" dirty="0">
                <a:latin typeface="Georgia Pro"/>
                <a:ea typeface="+mn-lt"/>
                <a:cs typeface="+mn-lt"/>
              </a:rPr>
              <a:t>Provides concrete examples for evaluation.</a:t>
            </a:r>
          </a:p>
          <a:p>
            <a:pPr marL="171450" indent="-171450">
              <a:lnSpc>
                <a:spcPct val="100000"/>
              </a:lnSpc>
              <a:spcBef>
                <a:spcPts val="800"/>
              </a:spcBef>
            </a:pPr>
            <a:r>
              <a:rPr lang="en-US" sz="1400" dirty="0">
                <a:latin typeface="Georgia Pro"/>
                <a:ea typeface="+mn-lt"/>
                <a:cs typeface="+mn-lt"/>
              </a:rPr>
              <a:t>Offers valid and detailed feedback.</a:t>
            </a:r>
          </a:p>
          <a:p>
            <a:pPr marL="171450" indent="-171450">
              <a:lnSpc>
                <a:spcPct val="100000"/>
              </a:lnSpc>
              <a:spcBef>
                <a:spcPts val="800"/>
              </a:spcBef>
            </a:pPr>
            <a:r>
              <a:rPr lang="en-US" sz="1400" dirty="0">
                <a:latin typeface="Georgia Pro"/>
                <a:ea typeface="+mn-lt"/>
                <a:cs typeface="+mn-lt"/>
              </a:rPr>
              <a:t>Guides training and development efforts effectively.</a:t>
            </a:r>
          </a:p>
          <a:p>
            <a:pPr marL="0" indent="0">
              <a:buNone/>
            </a:pPr>
            <a:endParaRPr lang="en-US" sz="1100">
              <a:latin typeface="Georgia Pro"/>
              <a:ea typeface="Calibri"/>
              <a:cs typeface="Calibri"/>
            </a:endParaRPr>
          </a:p>
        </p:txBody>
      </p:sp>
      <p:sp>
        <p:nvSpPr>
          <p:cNvPr id="69" name="Rectangle 6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DDE5F-06B4-16EB-EF32-C1BE66913AE9}"/>
              </a:ext>
            </a:extLst>
          </p:cNvPr>
          <p:cNvSpPr>
            <a:spLocks noGrp="1"/>
          </p:cNvSpPr>
          <p:nvPr>
            <p:ph type="title"/>
          </p:nvPr>
        </p:nvSpPr>
        <p:spPr>
          <a:xfrm>
            <a:off x="838200" y="365125"/>
            <a:ext cx="10515600" cy="1306443"/>
          </a:xfrm>
        </p:spPr>
        <p:txBody>
          <a:bodyPr>
            <a:normAutofit/>
          </a:bodyPr>
          <a:lstStyle/>
          <a:p>
            <a:r>
              <a:rPr lang="en-US" sz="4000" b="1" dirty="0">
                <a:ea typeface="Calibri Light"/>
                <a:cs typeface="Calibri Light"/>
              </a:rPr>
              <a:t>360 Degree Appraisal</a:t>
            </a:r>
            <a:endParaRPr lang="en-US" sz="4000" b="1">
              <a:ea typeface="Calibri Light" panose="020F0302020204030204"/>
              <a:cs typeface="Calibri Light" panose="020F0302020204030204"/>
            </a:endParaRPr>
          </a:p>
        </p:txBody>
      </p:sp>
      <p:sp>
        <p:nvSpPr>
          <p:cNvPr id="8" name="Content Placeholder 7">
            <a:extLst>
              <a:ext uri="{FF2B5EF4-FFF2-40B4-BE49-F238E27FC236}">
                <a16:creationId xmlns:a16="http://schemas.microsoft.com/office/drawing/2014/main" id="{649A347A-07D0-74EF-763D-3C823B68D4C1}"/>
              </a:ext>
            </a:extLst>
          </p:cNvPr>
          <p:cNvSpPr>
            <a:spLocks noGrp="1"/>
          </p:cNvSpPr>
          <p:nvPr>
            <p:ph idx="1"/>
          </p:nvPr>
        </p:nvSpPr>
        <p:spPr>
          <a:xfrm>
            <a:off x="838200" y="1825625"/>
            <a:ext cx="5403604" cy="4303464"/>
          </a:xfrm>
        </p:spPr>
        <p:txBody>
          <a:bodyPr vert="horz" lIns="91440" tIns="45720" rIns="91440" bIns="45720" rtlCol="0" anchor="t">
            <a:noAutofit/>
          </a:bodyPr>
          <a:lstStyle/>
          <a:p>
            <a:pPr marL="0" indent="0">
              <a:buNone/>
            </a:pPr>
            <a:r>
              <a:rPr lang="en-US" sz="1800" dirty="0">
                <a:ea typeface="+mn-lt"/>
                <a:cs typeface="+mn-lt"/>
              </a:rPr>
              <a:t>A 360-degree assessment is a </a:t>
            </a:r>
            <a:r>
              <a:rPr lang="en-US" sz="1800" b="1" dirty="0">
                <a:ea typeface="+mn-lt"/>
                <a:cs typeface="+mn-lt"/>
              </a:rPr>
              <a:t>performance appraisal method</a:t>
            </a:r>
            <a:r>
              <a:rPr lang="en-US" sz="1800" dirty="0">
                <a:ea typeface="+mn-lt"/>
                <a:cs typeface="+mn-lt"/>
              </a:rPr>
              <a:t> that takes feedback and ratings from various sources like supervisors, staff members, </a:t>
            </a:r>
            <a:r>
              <a:rPr lang="en-US" sz="1800" b="1" dirty="0">
                <a:ea typeface="+mn-lt"/>
                <a:cs typeface="+mn-lt"/>
              </a:rPr>
              <a:t>peers</a:t>
            </a:r>
            <a:r>
              <a:rPr lang="en-US" sz="1800" dirty="0">
                <a:ea typeface="+mn-lt"/>
                <a:cs typeface="+mn-lt"/>
              </a:rPr>
              <a:t>, co-workers, and customers. </a:t>
            </a:r>
            <a:endParaRPr lang="en-US" sz="1800" dirty="0">
              <a:ea typeface="Calibri" panose="020F0502020204030204"/>
              <a:cs typeface="Calibri" panose="020F0502020204030204"/>
            </a:endParaRPr>
          </a:p>
          <a:p>
            <a:pPr marL="0" indent="0">
              <a:buNone/>
            </a:pPr>
            <a:r>
              <a:rPr lang="en-US" sz="1800" dirty="0">
                <a:ea typeface="+mn-lt"/>
                <a:cs typeface="+mn-lt"/>
              </a:rPr>
              <a:t>It prefers feedback from as many sources as available than a single source of truth. After collating all the feedback, the manager uses it to gauge the employee’s skills, strengths, and weaknesses.</a:t>
            </a:r>
            <a:endParaRPr lang="en-US" sz="1800" dirty="0">
              <a:ea typeface="Calibri" panose="020F0502020204030204"/>
              <a:cs typeface="Calibri" panose="020F0502020204030204"/>
            </a:endParaRPr>
          </a:p>
          <a:p>
            <a:pPr>
              <a:buNone/>
            </a:pPr>
            <a:r>
              <a:rPr lang="en-US" sz="1800" b="1" dirty="0"/>
              <a:t>Objectives of a 360-degree Performance Appraisal</a:t>
            </a:r>
            <a:endParaRPr lang="en-US" sz="1800" dirty="0">
              <a:ea typeface="Calibri"/>
              <a:cs typeface="Calibri"/>
            </a:endParaRPr>
          </a:p>
          <a:p>
            <a:pPr>
              <a:buNone/>
            </a:pPr>
            <a:r>
              <a:rPr lang="en-US" sz="1800" dirty="0"/>
              <a:t>SWOT Analysis</a:t>
            </a:r>
            <a:endParaRPr lang="en-US" sz="1800" dirty="0">
              <a:ea typeface="Calibri"/>
              <a:cs typeface="Calibri"/>
            </a:endParaRPr>
          </a:p>
          <a:p>
            <a:pPr>
              <a:buNone/>
            </a:pPr>
            <a:r>
              <a:rPr lang="en-US" sz="1800" dirty="0">
                <a:ea typeface="Calibri"/>
                <a:cs typeface="Calibri"/>
              </a:rPr>
              <a:t>Change Management</a:t>
            </a:r>
          </a:p>
          <a:p>
            <a:pPr>
              <a:buNone/>
            </a:pPr>
            <a:r>
              <a:rPr lang="en-US" sz="1800" dirty="0">
                <a:ea typeface="Calibri"/>
                <a:cs typeface="Calibri"/>
              </a:rPr>
              <a:t>Decision Making</a:t>
            </a:r>
          </a:p>
          <a:p>
            <a:pPr>
              <a:buNone/>
            </a:pPr>
            <a:r>
              <a:rPr lang="en-US" sz="1800" dirty="0">
                <a:ea typeface="Calibri"/>
                <a:cs typeface="Calibri"/>
              </a:rPr>
              <a:t>Alignment of Goals and Potential</a:t>
            </a:r>
          </a:p>
          <a:p>
            <a:pPr>
              <a:buNone/>
            </a:pPr>
            <a:r>
              <a:rPr lang="en-US" sz="1800" dirty="0">
                <a:ea typeface="Calibri"/>
                <a:cs typeface="Calibri"/>
              </a:rPr>
              <a:t>Overall development</a:t>
            </a:r>
          </a:p>
          <a:p>
            <a:pPr marL="0" indent="0">
              <a:buNone/>
            </a:pPr>
            <a:endParaRPr lang="en-US" sz="1600">
              <a:ea typeface="Calibri"/>
              <a:cs typeface="Calibri"/>
            </a:endParaRPr>
          </a:p>
        </p:txBody>
      </p:sp>
      <p:pic>
        <p:nvPicPr>
          <p:cNvPr id="10" name="Picture 9" descr="The definitive guide to 360 degree feedback">
            <a:extLst>
              <a:ext uri="{FF2B5EF4-FFF2-40B4-BE49-F238E27FC236}">
                <a16:creationId xmlns:a16="http://schemas.microsoft.com/office/drawing/2014/main" id="{7B5756ED-132E-4B83-2F17-321739CD6C77}"/>
              </a:ext>
            </a:extLst>
          </p:cNvPr>
          <p:cNvPicPr>
            <a:picLocks noChangeAspect="1"/>
          </p:cNvPicPr>
          <p:nvPr/>
        </p:nvPicPr>
        <p:blipFill rotWithShape="1">
          <a:blip r:embed="rId2"/>
          <a:srcRect r="-6" b="3614"/>
          <a:stretch/>
        </p:blipFill>
        <p:spPr>
          <a:xfrm>
            <a:off x="5873613" y="1070395"/>
            <a:ext cx="6170299" cy="4253562"/>
          </a:xfrm>
          <a:prstGeom prst="rect">
            <a:avLst/>
          </a:prstGeom>
        </p:spPr>
      </p:pic>
    </p:spTree>
    <p:extLst>
      <p:ext uri="{BB962C8B-B14F-4D97-AF65-F5344CB8AC3E}">
        <p14:creationId xmlns:p14="http://schemas.microsoft.com/office/powerpoint/2010/main" val="311752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blackboard&#10;&#10;Description automatically generated">
            <a:extLst>
              <a:ext uri="{FF2B5EF4-FFF2-40B4-BE49-F238E27FC236}">
                <a16:creationId xmlns:a16="http://schemas.microsoft.com/office/drawing/2014/main" id="{810ABA1F-2136-8962-90D2-2C70A5FC9B3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635" r="12635"/>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470C67-C3E5-FFA1-185F-CCEC232D5648}"/>
              </a:ext>
            </a:extLst>
          </p:cNvPr>
          <p:cNvSpPr>
            <a:spLocks noGrp="1"/>
          </p:cNvSpPr>
          <p:nvPr>
            <p:ph type="title"/>
          </p:nvPr>
        </p:nvSpPr>
        <p:spPr>
          <a:xfrm>
            <a:off x="7531610" y="365125"/>
            <a:ext cx="4368528" cy="1899912"/>
          </a:xfrm>
        </p:spPr>
        <p:txBody>
          <a:bodyPr>
            <a:normAutofit/>
          </a:bodyPr>
          <a:lstStyle/>
          <a:p>
            <a:r>
              <a:rPr lang="en-US" sz="4000" b="1">
                <a:ea typeface="+mj-lt"/>
                <a:cs typeface="+mj-lt"/>
              </a:rPr>
              <a:t>Training: Meaning &amp; Objectives</a:t>
            </a:r>
            <a:endParaRPr lang="en-US" sz="40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71F613E-180D-B476-C71E-3CEDFB272292}"/>
              </a:ext>
            </a:extLst>
          </p:cNvPr>
          <p:cNvSpPr>
            <a:spLocks noGrp="1"/>
          </p:cNvSpPr>
          <p:nvPr>
            <p:ph idx="1"/>
          </p:nvPr>
        </p:nvSpPr>
        <p:spPr>
          <a:xfrm>
            <a:off x="7531610" y="2434201"/>
            <a:ext cx="3822189" cy="3742762"/>
          </a:xfrm>
        </p:spPr>
        <p:txBody>
          <a:bodyPr vert="horz" lIns="91440" tIns="45720" rIns="91440" bIns="45720" rtlCol="0">
            <a:normAutofit/>
          </a:bodyPr>
          <a:lstStyle/>
          <a:p>
            <a:r>
              <a:rPr lang="en-US" sz="2000">
                <a:ea typeface="+mn-lt"/>
                <a:cs typeface="+mn-lt"/>
              </a:rPr>
              <a:t>Teaching process for acquiring new skills and knowledge.</a:t>
            </a:r>
            <a:endParaRPr lang="en-US" sz="2000">
              <a:ea typeface="Calibri" panose="020F0502020204030204"/>
              <a:cs typeface="Calibri" panose="020F0502020204030204"/>
            </a:endParaRPr>
          </a:p>
          <a:p>
            <a:r>
              <a:rPr lang="en-US" sz="2000">
                <a:ea typeface="+mn-lt"/>
                <a:cs typeface="+mn-lt"/>
              </a:rPr>
              <a:t>Enhances individual capabilities and competencies.</a:t>
            </a:r>
            <a:endParaRPr lang="en-US" sz="2000"/>
          </a:p>
          <a:p>
            <a:r>
              <a:rPr lang="en-US" sz="2000">
                <a:ea typeface="+mn-lt"/>
                <a:cs typeface="+mn-lt"/>
              </a:rPr>
              <a:t>Occurs through structured instruction and practice.</a:t>
            </a:r>
            <a:endParaRPr lang="en-US" sz="2000"/>
          </a:p>
          <a:p>
            <a:r>
              <a:rPr lang="en-US" sz="2000">
                <a:ea typeface="+mn-lt"/>
                <a:cs typeface="+mn-lt"/>
              </a:rPr>
              <a:t>Aims to improve performance and achieve desired outcomes.</a:t>
            </a:r>
            <a:endParaRPr lang="en-US" sz="2000"/>
          </a:p>
          <a:p>
            <a:r>
              <a:rPr lang="en-US" sz="2000">
                <a:ea typeface="+mn-lt"/>
                <a:cs typeface="+mn-lt"/>
              </a:rPr>
              <a:t>Can be formal or informal, depending on context and goals.</a:t>
            </a:r>
            <a:endParaRPr lang="en-US" sz="2000"/>
          </a:p>
          <a:p>
            <a:pPr marL="0" indent="0">
              <a:buNone/>
            </a:pPr>
            <a:endParaRPr lang="en-US" sz="2000">
              <a:ea typeface="Calibri"/>
              <a:cs typeface="Calibri"/>
            </a:endParaRPr>
          </a:p>
        </p:txBody>
      </p:sp>
    </p:spTree>
    <p:extLst>
      <p:ext uri="{BB962C8B-B14F-4D97-AF65-F5344CB8AC3E}">
        <p14:creationId xmlns:p14="http://schemas.microsoft.com/office/powerpoint/2010/main" val="312602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761803" y="350196"/>
            <a:ext cx="5075528" cy="1624520"/>
          </a:xfrm>
        </p:spPr>
        <p:txBody>
          <a:bodyPr vert="horz" lIns="91440" tIns="45720" rIns="91440" bIns="45720" rtlCol="0" anchor="ctr">
            <a:normAutofit/>
          </a:bodyPr>
          <a:lstStyle/>
          <a:p>
            <a:pPr>
              <a:lnSpc>
                <a:spcPct val="90000"/>
              </a:lnSpc>
            </a:pPr>
            <a:r>
              <a:rPr lang="en-US" sz="4000"/>
              <a:t>POTENTIAL APPRAISAL</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761802" y="2743200"/>
            <a:ext cx="4646905" cy="3613149"/>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b="1"/>
              <a:t>Potential appraisal means assessing the potential; that is, the highest level of work a person could ultimately be expected to perform without being overstretched.</a:t>
            </a:r>
          </a:p>
          <a:p>
            <a:pPr indent="-228600">
              <a:lnSpc>
                <a:spcPct val="90000"/>
              </a:lnSpc>
              <a:spcAft>
                <a:spcPts val="600"/>
              </a:spcAft>
              <a:buFont typeface="Arial" panose="020B0604020202020204" pitchFamily="34" charset="0"/>
              <a:buChar char="•"/>
            </a:pPr>
            <a:r>
              <a:rPr lang="en-US" sz="1900" b="1"/>
              <a:t>It is a systematic evaluation process used by organizations to assess the likelihood of employees to grow, develop, and succeed in future roles within the company. It focuses on identifying employees' strengths, weaknesses, skills, and competencies to determine their potential for advancement and to align individual talents with organizational objectives.</a:t>
            </a:r>
          </a:p>
        </p:txBody>
      </p:sp>
      <p:pic>
        <p:nvPicPr>
          <p:cNvPr id="6" name="Picture 5">
            <a:extLst>
              <a:ext uri="{FF2B5EF4-FFF2-40B4-BE49-F238E27FC236}">
                <a16:creationId xmlns:a16="http://schemas.microsoft.com/office/drawing/2014/main" id="{F716BDB1-6BF8-C55A-613A-0A2B06CBCF91}"/>
              </a:ext>
            </a:extLst>
          </p:cNvPr>
          <p:cNvPicPr>
            <a:picLocks noChangeAspect="1"/>
          </p:cNvPicPr>
          <p:nvPr/>
        </p:nvPicPr>
        <p:blipFill rotWithShape="1">
          <a:blip r:embed="rId3"/>
          <a:srcRect l="25532" r="3298" b="4"/>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8732520" y="6356350"/>
            <a:ext cx="3200400" cy="365125"/>
          </a:xfrm>
        </p:spPr>
        <p:txBody>
          <a:bodyPr vert="horz" lIns="91440" tIns="45720" rIns="91440" bIns="45720" rtlCol="0" anchor="ctr">
            <a:normAutofit/>
          </a:bodyPr>
          <a:lstStyle/>
          <a:p>
            <a:pPr defTabSz="914400">
              <a:spcAft>
                <a:spcPts val="600"/>
              </a:spcAft>
              <a:defRPr/>
            </a:pPr>
            <a:fld id="{48F63A3B-78C7-47BE-AE5E-E10140E04643}" type="slidenum">
              <a:rPr lang="en-US" sz="1200">
                <a:solidFill>
                  <a:srgbClr val="FFFFFF"/>
                </a:solidFill>
                <a:latin typeface="Calibri" panose="020F0502020204030204"/>
              </a:rPr>
              <a:pPr defTabSz="914400">
                <a:spcAft>
                  <a:spcPts val="600"/>
                </a:spcAft>
                <a:defRPr/>
              </a:pPr>
              <a:t>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C1E57-24E4-D706-62A2-FAB4A33A66F8}"/>
              </a:ext>
            </a:extLst>
          </p:cNvPr>
          <p:cNvSpPr>
            <a:spLocks noGrp="1"/>
          </p:cNvSpPr>
          <p:nvPr>
            <p:ph type="title"/>
          </p:nvPr>
        </p:nvSpPr>
        <p:spPr>
          <a:xfrm>
            <a:off x="838200" y="365125"/>
            <a:ext cx="10515600" cy="1325563"/>
          </a:xfrm>
        </p:spPr>
        <p:txBody>
          <a:bodyPr>
            <a:normAutofit/>
          </a:bodyPr>
          <a:lstStyle/>
          <a:p>
            <a:r>
              <a:rPr lang="en-US" sz="5400" dirty="0">
                <a:latin typeface="Calibri"/>
                <a:ea typeface="Calibri"/>
                <a:cs typeface="Calibri"/>
              </a:rPr>
              <a:t>Objective</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3" name="Content Placeholder 380">
            <a:extLst>
              <a:ext uri="{FF2B5EF4-FFF2-40B4-BE49-F238E27FC236}">
                <a16:creationId xmlns:a16="http://schemas.microsoft.com/office/drawing/2014/main" id="{837035F2-622F-4BAC-C02C-4EF4F036EE9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92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3FF3-F26F-1082-D0D3-76F6D798BED9}"/>
              </a:ext>
            </a:extLst>
          </p:cNvPr>
          <p:cNvSpPr>
            <a:spLocks noGrp="1"/>
          </p:cNvSpPr>
          <p:nvPr>
            <p:ph type="title"/>
          </p:nvPr>
        </p:nvSpPr>
        <p:spPr>
          <a:xfrm>
            <a:off x="762000" y="1138265"/>
            <a:ext cx="5791199" cy="1401183"/>
          </a:xfrm>
        </p:spPr>
        <p:txBody>
          <a:bodyPr anchor="t">
            <a:normAutofit/>
          </a:bodyPr>
          <a:lstStyle/>
          <a:p>
            <a:r>
              <a:rPr lang="en-US" sz="3200" dirty="0">
                <a:ea typeface="Calibri Light"/>
                <a:cs typeface="Calibri Light"/>
              </a:rPr>
              <a:t>FORMULATION OF TRAINING PROGRAMME</a:t>
            </a:r>
          </a:p>
        </p:txBody>
      </p:sp>
      <p:cxnSp>
        <p:nvCxnSpPr>
          <p:cNvPr id="64" name="Straight Connector 6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04ACD6-0A05-32AF-BD24-4ED78BD51B38}"/>
              </a:ext>
            </a:extLst>
          </p:cNvPr>
          <p:cNvSpPr>
            <a:spLocks noGrp="1"/>
          </p:cNvSpPr>
          <p:nvPr>
            <p:ph idx="1"/>
          </p:nvPr>
        </p:nvSpPr>
        <p:spPr>
          <a:xfrm>
            <a:off x="762000" y="2551176"/>
            <a:ext cx="5791199" cy="3602935"/>
          </a:xfrm>
        </p:spPr>
        <p:txBody>
          <a:bodyPr vert="horz" lIns="91440" tIns="45720" rIns="91440" bIns="45720" rtlCol="0">
            <a:normAutofit/>
          </a:bodyPr>
          <a:lstStyle/>
          <a:p>
            <a:pPr marL="0" indent="0">
              <a:buNone/>
            </a:pPr>
            <a:r>
              <a:rPr lang="en-US" sz="2000">
                <a:latin typeface="Georgia Pro"/>
                <a:ea typeface="+mn-lt"/>
                <a:cs typeface="+mn-lt"/>
              </a:rPr>
              <a:t>Step 1 – Conduct an assessment</a:t>
            </a:r>
            <a:endParaRPr lang="en-US" sz="2000">
              <a:latin typeface="Georgia Pro"/>
              <a:ea typeface="Calibri" panose="020F0502020204030204"/>
              <a:cs typeface="Calibri" panose="020F0502020204030204"/>
            </a:endParaRPr>
          </a:p>
          <a:p>
            <a:pPr marL="0" indent="0">
              <a:buNone/>
            </a:pPr>
            <a:r>
              <a:rPr lang="en-US" sz="2000">
                <a:latin typeface="Georgia Pro"/>
                <a:ea typeface="+mn-lt"/>
                <a:cs typeface="+mn-lt"/>
              </a:rPr>
              <a:t>Step 2 – Set your training goals</a:t>
            </a:r>
            <a:endParaRPr lang="en-US" sz="2000">
              <a:latin typeface="Georgia Pro"/>
              <a:ea typeface="Calibri" panose="020F0502020204030204"/>
              <a:cs typeface="Calibri" panose="020F0502020204030204"/>
            </a:endParaRPr>
          </a:p>
          <a:p>
            <a:pPr marL="0" indent="0">
              <a:buNone/>
            </a:pPr>
            <a:r>
              <a:rPr lang="en-US" sz="2000">
                <a:latin typeface="Georgia Pro"/>
                <a:ea typeface="+mn-lt"/>
                <a:cs typeface="+mn-lt"/>
              </a:rPr>
              <a:t>Step 3 – Determine the best training methods</a:t>
            </a:r>
            <a:endParaRPr lang="en-US" sz="2000">
              <a:latin typeface="Georgia Pro"/>
              <a:ea typeface="Calibri" panose="020F0502020204030204"/>
              <a:cs typeface="Calibri" panose="020F0502020204030204"/>
            </a:endParaRPr>
          </a:p>
          <a:p>
            <a:pPr marL="0" indent="0">
              <a:buNone/>
            </a:pPr>
            <a:r>
              <a:rPr lang="en-US" sz="2000">
                <a:latin typeface="Georgia Pro"/>
                <a:ea typeface="+mn-lt"/>
                <a:cs typeface="+mn-lt"/>
              </a:rPr>
              <a:t>Step 4 – Create a plan</a:t>
            </a:r>
            <a:endParaRPr lang="en-US" sz="2000">
              <a:latin typeface="Georgia Pro"/>
              <a:ea typeface="Calibri" panose="020F0502020204030204"/>
              <a:cs typeface="Calibri" panose="020F0502020204030204"/>
            </a:endParaRPr>
          </a:p>
          <a:p>
            <a:pPr marL="0" indent="0">
              <a:buNone/>
            </a:pPr>
            <a:r>
              <a:rPr lang="en-US" sz="2000">
                <a:latin typeface="Georgia Pro"/>
                <a:ea typeface="+mn-lt"/>
                <a:cs typeface="+mn-lt"/>
              </a:rPr>
              <a:t>Step 5 – Invest in necessary resources</a:t>
            </a:r>
            <a:endParaRPr lang="en-US" sz="2000">
              <a:latin typeface="Georgia Pro"/>
              <a:ea typeface="Calibri" panose="020F0502020204030204"/>
              <a:cs typeface="Calibri" panose="020F0502020204030204"/>
            </a:endParaRPr>
          </a:p>
          <a:p>
            <a:pPr marL="0" indent="0">
              <a:buNone/>
            </a:pPr>
            <a:r>
              <a:rPr lang="en-US" sz="2000">
                <a:latin typeface="Georgia Pro"/>
                <a:ea typeface="+mn-lt"/>
                <a:cs typeface="+mn-lt"/>
              </a:rPr>
              <a:t>Step 6 – Create content that delivers</a:t>
            </a:r>
            <a:endParaRPr lang="en-US" sz="2000">
              <a:latin typeface="Georgia Pro"/>
              <a:ea typeface="Calibri" panose="020F0502020204030204"/>
              <a:cs typeface="Calibri" panose="020F0502020204030204"/>
            </a:endParaRPr>
          </a:p>
          <a:p>
            <a:pPr marL="0" indent="0">
              <a:buNone/>
            </a:pPr>
            <a:r>
              <a:rPr lang="en-US" sz="2000">
                <a:latin typeface="Georgia Pro"/>
                <a:ea typeface="+mn-lt"/>
                <a:cs typeface="+mn-lt"/>
              </a:rPr>
              <a:t>Step 7 – Measure and update training as needed</a:t>
            </a:r>
            <a:endParaRPr lang="en-US" sz="2000">
              <a:latin typeface="Georgia Pro"/>
              <a:ea typeface="Calibri" panose="020F0502020204030204"/>
              <a:cs typeface="Calibri" panose="020F0502020204030204"/>
            </a:endParaRPr>
          </a:p>
          <a:p>
            <a:pPr marL="0" indent="0">
              <a:buNone/>
            </a:pPr>
            <a:endParaRPr lang="en-US" sz="2000">
              <a:ea typeface="Calibri"/>
              <a:cs typeface="Calibri"/>
            </a:endParaRPr>
          </a:p>
        </p:txBody>
      </p:sp>
      <p:sp>
        <p:nvSpPr>
          <p:cNvPr id="66" name="Rectangle 65">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What is Training Process? Steps &amp; Explanation - ElectricalWorkbook">
            <a:extLst>
              <a:ext uri="{FF2B5EF4-FFF2-40B4-BE49-F238E27FC236}">
                <a16:creationId xmlns:a16="http://schemas.microsoft.com/office/drawing/2014/main" id="{4BC5C203-8E6A-385A-B8FA-0259AAC456FE}"/>
              </a:ext>
            </a:extLst>
          </p:cNvPr>
          <p:cNvPicPr>
            <a:picLocks noChangeAspect="1"/>
          </p:cNvPicPr>
          <p:nvPr/>
        </p:nvPicPr>
        <p:blipFill>
          <a:blip r:embed="rId2"/>
          <a:stretch>
            <a:fillRect/>
          </a:stretch>
        </p:blipFill>
        <p:spPr>
          <a:xfrm>
            <a:off x="8024191" y="859657"/>
            <a:ext cx="3452192" cy="5133370"/>
          </a:xfrm>
          <a:prstGeom prst="rect">
            <a:avLst/>
          </a:prstGeom>
        </p:spPr>
      </p:pic>
    </p:spTree>
    <p:extLst>
      <p:ext uri="{BB962C8B-B14F-4D97-AF65-F5344CB8AC3E}">
        <p14:creationId xmlns:p14="http://schemas.microsoft.com/office/powerpoint/2010/main" val="34605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F333A-91EF-B545-1453-16123C9C69DD}"/>
              </a:ext>
            </a:extLst>
          </p:cNvPr>
          <p:cNvSpPr>
            <a:spLocks noGrp="1"/>
          </p:cNvSpPr>
          <p:nvPr>
            <p:ph idx="1"/>
          </p:nvPr>
        </p:nvSpPr>
        <p:spPr>
          <a:xfrm>
            <a:off x="838200" y="1365550"/>
            <a:ext cx="10515600" cy="2381639"/>
          </a:xfrm>
        </p:spPr>
        <p:txBody>
          <a:bodyPr vert="horz" lIns="91440" tIns="45720" rIns="91440" bIns="45720" rtlCol="0" anchor="t">
            <a:noAutofit/>
          </a:bodyPr>
          <a:lstStyle/>
          <a:p>
            <a:r>
              <a:rPr lang="en-US" sz="2000" b="1" dirty="0">
                <a:latin typeface="Georgia Pro"/>
                <a:ea typeface="+mn-lt"/>
                <a:cs typeface="+mn-lt"/>
              </a:rPr>
              <a:t>Where does the business need to go?</a:t>
            </a:r>
            <a:endParaRPr lang="en-US" sz="2000" b="1" dirty="0">
              <a:latin typeface="Georgia Pro"/>
              <a:ea typeface="Calibri" panose="020F0502020204030204"/>
              <a:cs typeface="Calibri" panose="020F0502020204030204"/>
            </a:endParaRPr>
          </a:p>
          <a:p>
            <a:r>
              <a:rPr lang="en-US" sz="2000" b="1" dirty="0">
                <a:latin typeface="Georgia Pro"/>
                <a:ea typeface="+mn-lt"/>
                <a:cs typeface="+mn-lt"/>
              </a:rPr>
              <a:t>Where are your employees currently?</a:t>
            </a:r>
            <a:endParaRPr lang="en-US" sz="2000" b="1">
              <a:latin typeface="Georgia Pro"/>
              <a:ea typeface="Calibri"/>
              <a:cs typeface="Calibri"/>
            </a:endParaRPr>
          </a:p>
          <a:p>
            <a:r>
              <a:rPr lang="en-US" sz="2000" b="1" dirty="0">
                <a:latin typeface="Georgia Pro"/>
                <a:ea typeface="+mn-lt"/>
                <a:cs typeface="+mn-lt"/>
              </a:rPr>
              <a:t>What skills do they currently have?</a:t>
            </a:r>
            <a:endParaRPr lang="en-US" sz="2000" b="1">
              <a:latin typeface="Georgia Pro"/>
              <a:ea typeface="Calibri"/>
              <a:cs typeface="Calibri"/>
            </a:endParaRPr>
          </a:p>
          <a:p>
            <a:r>
              <a:rPr lang="en-US" sz="2000" b="1" dirty="0">
                <a:latin typeface="Georgia Pro"/>
                <a:ea typeface="+mn-lt"/>
                <a:cs typeface="+mn-lt"/>
              </a:rPr>
              <a:t>What skills are they missing that can help them be more productive at their job?</a:t>
            </a:r>
          </a:p>
          <a:p>
            <a:r>
              <a:rPr lang="en-US" sz="2000" b="1" dirty="0">
                <a:latin typeface="Georgia Pro"/>
                <a:ea typeface="+mn-lt"/>
                <a:cs typeface="+mn-lt"/>
              </a:rPr>
              <a:t>What skills do they need to develop more?</a:t>
            </a:r>
            <a:endParaRPr lang="en-US" sz="2000" b="1">
              <a:latin typeface="Georgia Pro"/>
              <a:ea typeface="Calibri"/>
              <a:cs typeface="Calibri"/>
            </a:endParaRPr>
          </a:p>
        </p:txBody>
      </p:sp>
      <p:sp>
        <p:nvSpPr>
          <p:cNvPr id="5" name="TextBox 4">
            <a:extLst>
              <a:ext uri="{FF2B5EF4-FFF2-40B4-BE49-F238E27FC236}">
                <a16:creationId xmlns:a16="http://schemas.microsoft.com/office/drawing/2014/main" id="{EF4F7671-1153-3E72-C6C6-7811C7477072}"/>
              </a:ext>
            </a:extLst>
          </p:cNvPr>
          <p:cNvSpPr txBox="1"/>
          <p:nvPr/>
        </p:nvSpPr>
        <p:spPr>
          <a:xfrm>
            <a:off x="964164" y="3939002"/>
            <a:ext cx="106976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354093"/>
                </a:solidFill>
                <a:latin typeface="Calibri Light"/>
                <a:ea typeface="Calibri Light"/>
                <a:cs typeface="Calibri Light"/>
              </a:rPr>
              <a:t>2. Set your training goals</a:t>
            </a:r>
            <a:endParaRPr lang="en-US" sz="2400" dirty="0">
              <a:latin typeface="Calibri Light"/>
              <a:ea typeface="Calibri Light"/>
              <a:cs typeface="Calibri Light"/>
            </a:endParaRPr>
          </a:p>
        </p:txBody>
      </p:sp>
      <p:sp>
        <p:nvSpPr>
          <p:cNvPr id="6" name="TextBox 5">
            <a:extLst>
              <a:ext uri="{FF2B5EF4-FFF2-40B4-BE49-F238E27FC236}">
                <a16:creationId xmlns:a16="http://schemas.microsoft.com/office/drawing/2014/main" id="{D132AF72-B00C-7097-8E0B-52A7A8A00252}"/>
              </a:ext>
            </a:extLst>
          </p:cNvPr>
          <p:cNvSpPr txBox="1"/>
          <p:nvPr/>
        </p:nvSpPr>
        <p:spPr>
          <a:xfrm>
            <a:off x="1094651" y="4743491"/>
            <a:ext cx="82794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dirty="0">
                <a:latin typeface="Georgia Pro"/>
                <a:ea typeface="+mn-lt"/>
                <a:cs typeface="+mn-lt"/>
              </a:rPr>
              <a:t>How will employee performance improve after the program?</a:t>
            </a:r>
            <a:endParaRPr lang="en-US" sz="2000" b="1">
              <a:latin typeface="Georgia Pro"/>
              <a:ea typeface="Calibri"/>
              <a:cs typeface="Calibri"/>
            </a:endParaRPr>
          </a:p>
          <a:p>
            <a:pPr marL="285750" indent="-285750">
              <a:buFont typeface="Arial"/>
              <a:buChar char="•"/>
            </a:pPr>
            <a:r>
              <a:rPr lang="en-US" sz="2000" b="1" dirty="0">
                <a:latin typeface="Georgia Pro"/>
                <a:ea typeface="+mn-lt"/>
                <a:cs typeface="+mn-lt"/>
              </a:rPr>
              <a:t>How will the program improve employee retention?</a:t>
            </a:r>
            <a:endParaRPr lang="en-US" sz="2000" b="1">
              <a:latin typeface="Georgia Pro"/>
              <a:ea typeface="Calibri"/>
              <a:cs typeface="Calibri"/>
            </a:endParaRPr>
          </a:p>
          <a:p>
            <a:pPr marL="285750" indent="-285750">
              <a:buFont typeface="Arial"/>
              <a:buChar char="•"/>
            </a:pPr>
            <a:r>
              <a:rPr lang="en-US" sz="2000" b="1" dirty="0">
                <a:latin typeface="Georgia Pro"/>
                <a:ea typeface="+mn-lt"/>
                <a:cs typeface="+mn-lt"/>
              </a:rPr>
              <a:t>How will ROI be measured?</a:t>
            </a:r>
            <a:endParaRPr lang="en-US" b="1">
              <a:latin typeface="Georgia Pro"/>
              <a:ea typeface="Calibri" panose="020F0502020204030204"/>
              <a:cs typeface="Calibri" panose="020F0502020204030204"/>
            </a:endParaRPr>
          </a:p>
        </p:txBody>
      </p:sp>
      <p:sp>
        <p:nvSpPr>
          <p:cNvPr id="10" name="TextBox 9">
            <a:extLst>
              <a:ext uri="{FF2B5EF4-FFF2-40B4-BE49-F238E27FC236}">
                <a16:creationId xmlns:a16="http://schemas.microsoft.com/office/drawing/2014/main" id="{19118BF0-ED02-9323-2A37-C9D7B63A4328}"/>
              </a:ext>
            </a:extLst>
          </p:cNvPr>
          <p:cNvSpPr txBox="1"/>
          <p:nvPr/>
        </p:nvSpPr>
        <p:spPr>
          <a:xfrm>
            <a:off x="894895" y="802962"/>
            <a:ext cx="6535668"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354093"/>
                </a:solidFill>
                <a:latin typeface="Calibri Light"/>
                <a:ea typeface="Calibri Light"/>
                <a:cs typeface="Calibri Light"/>
              </a:rPr>
              <a:t>1. Conduct an assessment</a:t>
            </a:r>
            <a:endParaRPr lang="en-US" sz="2400" dirty="0">
              <a:latin typeface="Calibri Light"/>
              <a:ea typeface="Calibri Light"/>
              <a:cs typeface="Calibri Light"/>
            </a:endParaRPr>
          </a:p>
        </p:txBody>
      </p:sp>
    </p:spTree>
    <p:extLst>
      <p:ext uri="{BB962C8B-B14F-4D97-AF65-F5344CB8AC3E}">
        <p14:creationId xmlns:p14="http://schemas.microsoft.com/office/powerpoint/2010/main" val="239117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68574-9617-0145-295E-C6408587F6E1}"/>
              </a:ext>
            </a:extLst>
          </p:cNvPr>
          <p:cNvSpPr>
            <a:spLocks noGrp="1"/>
          </p:cNvSpPr>
          <p:nvPr>
            <p:ph idx="4294967295"/>
          </p:nvPr>
        </p:nvSpPr>
        <p:spPr>
          <a:xfrm>
            <a:off x="848264" y="460375"/>
            <a:ext cx="9667336" cy="843142"/>
          </a:xfrm>
        </p:spPr>
        <p:txBody>
          <a:bodyPr vert="horz" lIns="91440" tIns="45720" rIns="91440" bIns="45720" rtlCol="0" anchor="t">
            <a:normAutofit/>
          </a:bodyPr>
          <a:lstStyle/>
          <a:p>
            <a:pPr marL="0" indent="0">
              <a:buNone/>
            </a:pPr>
            <a:r>
              <a:rPr lang="en-US" sz="2100" b="1" dirty="0">
                <a:solidFill>
                  <a:srgbClr val="354093"/>
                </a:solidFill>
                <a:latin typeface="Calibri Light"/>
                <a:ea typeface="Calibri Light"/>
                <a:cs typeface="Calibri Light"/>
              </a:rPr>
              <a:t>3. Determine the best training method for your employees</a:t>
            </a:r>
            <a:endParaRPr lang="en-US" dirty="0">
              <a:latin typeface="Calibri Light"/>
              <a:ea typeface="Calibri Light"/>
              <a:cs typeface="Calibri Light"/>
            </a:endParaRPr>
          </a:p>
        </p:txBody>
      </p:sp>
      <p:sp>
        <p:nvSpPr>
          <p:cNvPr id="5" name="TextBox 4">
            <a:extLst>
              <a:ext uri="{FF2B5EF4-FFF2-40B4-BE49-F238E27FC236}">
                <a16:creationId xmlns:a16="http://schemas.microsoft.com/office/drawing/2014/main" id="{2A5B8599-89BE-E92D-556D-CC5E42EB4694}"/>
              </a:ext>
            </a:extLst>
          </p:cNvPr>
          <p:cNvSpPr txBox="1"/>
          <p:nvPr/>
        </p:nvSpPr>
        <p:spPr>
          <a:xfrm>
            <a:off x="802745" y="1313582"/>
            <a:ext cx="753120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Georgia Pro"/>
                <a:ea typeface="+mn-lt"/>
                <a:cs typeface="+mn-lt"/>
              </a:rPr>
              <a:t>New hire training</a:t>
            </a:r>
            <a:endParaRPr lang="en-US" b="1" dirty="0">
              <a:latin typeface="Georgia Pro"/>
              <a:ea typeface="Calibri" panose="020F0502020204030204"/>
              <a:cs typeface="Calibri" panose="020F0502020204030204"/>
            </a:endParaRPr>
          </a:p>
          <a:p>
            <a:pPr marL="285750" indent="-285750">
              <a:buFont typeface="Arial"/>
              <a:buChar char="•"/>
            </a:pPr>
            <a:r>
              <a:rPr lang="en-US" b="1" dirty="0">
                <a:latin typeface="Georgia Pro"/>
                <a:ea typeface="+mn-lt"/>
                <a:cs typeface="+mn-lt"/>
              </a:rPr>
              <a:t>Ongoing employee training</a:t>
            </a:r>
            <a:endParaRPr lang="en-US" b="1" dirty="0">
              <a:latin typeface="Georgia Pro"/>
              <a:ea typeface="Calibri" panose="020F0502020204030204"/>
              <a:cs typeface="Calibri" panose="020F0502020204030204"/>
            </a:endParaRPr>
          </a:p>
          <a:p>
            <a:pPr marL="285750" indent="-285750">
              <a:buFont typeface="Arial"/>
              <a:buChar char="•"/>
            </a:pPr>
            <a:r>
              <a:rPr lang="en-US" b="1" dirty="0">
                <a:latin typeface="Georgia Pro"/>
                <a:ea typeface="+mn-lt"/>
                <a:cs typeface="+mn-lt"/>
              </a:rPr>
              <a:t>Transitional training</a:t>
            </a:r>
          </a:p>
          <a:p>
            <a:pPr marL="285750" indent="-285750">
              <a:buFont typeface="Arial"/>
              <a:buChar char="•"/>
            </a:pPr>
            <a:r>
              <a:rPr lang="en-US" b="1" dirty="0">
                <a:latin typeface="Georgia Pro"/>
                <a:ea typeface="+mn-lt"/>
                <a:cs typeface="+mn-lt"/>
              </a:rPr>
              <a:t>Remote training?</a:t>
            </a:r>
            <a:endParaRPr lang="en-US" b="1">
              <a:latin typeface="Georgia Pro"/>
              <a:ea typeface="Calibri"/>
              <a:cs typeface="Calibri"/>
            </a:endParaRPr>
          </a:p>
          <a:p>
            <a:pPr marL="285750" indent="-285750">
              <a:buFont typeface="Arial"/>
              <a:buChar char="•"/>
            </a:pPr>
            <a:r>
              <a:rPr lang="en-US" b="1" dirty="0">
                <a:latin typeface="Georgia Pro"/>
                <a:ea typeface="+mn-lt"/>
                <a:cs typeface="+mn-lt"/>
              </a:rPr>
              <a:t>In-person training?</a:t>
            </a:r>
            <a:endParaRPr lang="en-US" b="1" dirty="0">
              <a:latin typeface="Georgia Pro"/>
              <a:ea typeface="Calibri" panose="020F0502020204030204"/>
              <a:cs typeface="Calibri" panose="020F0502020204030204"/>
            </a:endParaRPr>
          </a:p>
          <a:p>
            <a:pPr marL="285750" indent="-285750">
              <a:buFont typeface="Arial"/>
              <a:buChar char="•"/>
            </a:pPr>
            <a:r>
              <a:rPr lang="en-US" b="1" dirty="0">
                <a:latin typeface="Georgia Pro"/>
                <a:ea typeface="+mn-lt"/>
                <a:cs typeface="+mn-lt"/>
              </a:rPr>
              <a:t>Or a combination.</a:t>
            </a:r>
            <a:endParaRPr lang="en-US" b="1" dirty="0">
              <a:latin typeface="Georgia Pro"/>
              <a:ea typeface="Calibri" panose="020F0502020204030204"/>
              <a:cs typeface="Calibri" panose="020F0502020204030204"/>
            </a:endParaRPr>
          </a:p>
        </p:txBody>
      </p:sp>
      <p:sp>
        <p:nvSpPr>
          <p:cNvPr id="6" name="TextBox 5">
            <a:extLst>
              <a:ext uri="{FF2B5EF4-FFF2-40B4-BE49-F238E27FC236}">
                <a16:creationId xmlns:a16="http://schemas.microsoft.com/office/drawing/2014/main" id="{AD5E435D-24B5-CA23-EF31-5C8EB7364E2D}"/>
              </a:ext>
            </a:extLst>
          </p:cNvPr>
          <p:cNvSpPr txBox="1"/>
          <p:nvPr/>
        </p:nvSpPr>
        <p:spPr>
          <a:xfrm>
            <a:off x="715172" y="3342336"/>
            <a:ext cx="71517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354093"/>
                </a:solidFill>
                <a:latin typeface="Calibri Light"/>
                <a:ea typeface="Calibri Light"/>
                <a:cs typeface="Calibri Light"/>
              </a:rPr>
              <a:t>4. Create a plan</a:t>
            </a:r>
            <a:endParaRPr lang="en-US" sz="2000">
              <a:latin typeface="Calibri Light"/>
              <a:ea typeface="Calibri Light"/>
              <a:cs typeface="Calibri Light"/>
            </a:endParaRPr>
          </a:p>
        </p:txBody>
      </p:sp>
      <p:sp>
        <p:nvSpPr>
          <p:cNvPr id="7" name="TextBox 6">
            <a:extLst>
              <a:ext uri="{FF2B5EF4-FFF2-40B4-BE49-F238E27FC236}">
                <a16:creationId xmlns:a16="http://schemas.microsoft.com/office/drawing/2014/main" id="{7D1489AC-99A3-BD08-6847-0FD112B80212}"/>
              </a:ext>
            </a:extLst>
          </p:cNvPr>
          <p:cNvSpPr txBox="1"/>
          <p:nvPr/>
        </p:nvSpPr>
        <p:spPr>
          <a:xfrm>
            <a:off x="717788" y="3858405"/>
            <a:ext cx="81004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Georgia Pro"/>
                <a:ea typeface="+mn-lt"/>
                <a:cs typeface="+mn-lt"/>
              </a:rPr>
              <a:t> Who is this for?</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What topics will be covered? I.e. What will they learn?</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How will training be delivered?</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Who will create the content?</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What’s the timeline?</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What’s the goal? (p.s. You just worked on this.)</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What resources will we need?</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How will we measure results? </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What’s our budget?</a:t>
            </a:r>
            <a:endParaRPr lang="en-US" b="1">
              <a:latin typeface="Georgia Pro"/>
              <a:ea typeface="Calibri"/>
              <a:cs typeface="Calibri"/>
            </a:endParaRPr>
          </a:p>
          <a:p>
            <a:pPr marL="285750" indent="-285750">
              <a:buFont typeface="Arial"/>
              <a:buChar char="•"/>
            </a:pPr>
            <a:r>
              <a:rPr lang="en-US" b="1" dirty="0">
                <a:latin typeface="Georgia Pro"/>
                <a:ea typeface="+mn-lt"/>
                <a:cs typeface="+mn-lt"/>
              </a:rPr>
              <a:t> How will we collect feedback on the program?</a:t>
            </a:r>
            <a:endParaRPr lang="en-US" b="1">
              <a:latin typeface="Georgia Pro"/>
              <a:ea typeface="Calibri"/>
              <a:cs typeface="Calibri"/>
            </a:endParaRPr>
          </a:p>
        </p:txBody>
      </p:sp>
    </p:spTree>
    <p:extLst>
      <p:ext uri="{BB962C8B-B14F-4D97-AF65-F5344CB8AC3E}">
        <p14:creationId xmlns:p14="http://schemas.microsoft.com/office/powerpoint/2010/main" val="283910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2D3DE-275A-7115-D894-AD89CC12D122}"/>
              </a:ext>
            </a:extLst>
          </p:cNvPr>
          <p:cNvSpPr txBox="1"/>
          <p:nvPr/>
        </p:nvSpPr>
        <p:spPr>
          <a:xfrm>
            <a:off x="890317" y="802744"/>
            <a:ext cx="762811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354093"/>
                </a:solidFill>
                <a:latin typeface="Calibri Light"/>
                <a:ea typeface="Calibri Light"/>
                <a:cs typeface="Calibri Light"/>
              </a:rPr>
              <a:t>5. Invest in the necessary training resources and content</a:t>
            </a:r>
            <a:endParaRPr lang="en-US" sz="2400" b="1">
              <a:latin typeface="Calibri Light"/>
              <a:ea typeface="Calibri Light"/>
              <a:cs typeface="Calibri Light"/>
            </a:endParaRPr>
          </a:p>
          <a:p>
            <a:endParaRPr lang="en-US" b="1" dirty="0">
              <a:latin typeface="Calibri Light"/>
              <a:ea typeface="Calibri"/>
              <a:cs typeface="Calibri"/>
            </a:endParaRPr>
          </a:p>
        </p:txBody>
      </p:sp>
      <p:sp>
        <p:nvSpPr>
          <p:cNvPr id="12" name="TextBox 11">
            <a:extLst>
              <a:ext uri="{FF2B5EF4-FFF2-40B4-BE49-F238E27FC236}">
                <a16:creationId xmlns:a16="http://schemas.microsoft.com/office/drawing/2014/main" id="{9F8B7681-5091-AC04-375E-152F83B64450}"/>
              </a:ext>
            </a:extLst>
          </p:cNvPr>
          <p:cNvSpPr txBox="1"/>
          <p:nvPr/>
        </p:nvSpPr>
        <p:spPr>
          <a:xfrm>
            <a:off x="977889" y="1634680"/>
            <a:ext cx="93368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Georgia Pro"/>
                <a:ea typeface="+mn-lt"/>
                <a:cs typeface="+mn-lt"/>
              </a:rPr>
              <a:t>What resources are you going to need to develop an effective employee training program?</a:t>
            </a:r>
            <a:endParaRPr lang="en-US" sz="2400" b="1">
              <a:latin typeface="Georgia Pro"/>
              <a:ea typeface="Calibri"/>
              <a:cs typeface="Calibri"/>
            </a:endParaRPr>
          </a:p>
        </p:txBody>
      </p:sp>
      <p:sp>
        <p:nvSpPr>
          <p:cNvPr id="13" name="TextBox 12">
            <a:extLst>
              <a:ext uri="{FF2B5EF4-FFF2-40B4-BE49-F238E27FC236}">
                <a16:creationId xmlns:a16="http://schemas.microsoft.com/office/drawing/2014/main" id="{2B99654E-B2F2-E04C-50B8-AAA53647E170}"/>
              </a:ext>
            </a:extLst>
          </p:cNvPr>
          <p:cNvSpPr txBox="1"/>
          <p:nvPr/>
        </p:nvSpPr>
        <p:spPr>
          <a:xfrm>
            <a:off x="948698" y="2364447"/>
            <a:ext cx="896155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354093"/>
                </a:solidFill>
                <a:latin typeface="Calibri Light"/>
                <a:ea typeface="Calibri Light"/>
                <a:cs typeface="Calibri Light"/>
              </a:rPr>
              <a:t>6. Create content that delivers</a:t>
            </a:r>
            <a:endParaRPr lang="en-US" sz="2400" b="1">
              <a:latin typeface="Calibri Light"/>
              <a:ea typeface="Calibri Light"/>
              <a:cs typeface="Calibri Light"/>
            </a:endParaRPr>
          </a:p>
          <a:p>
            <a:pPr algn="l"/>
            <a:endParaRPr lang="en-US" sz="2000" b="1" dirty="0">
              <a:latin typeface="Calibri Light"/>
              <a:ea typeface="Calibri"/>
              <a:cs typeface="Calibri"/>
            </a:endParaRPr>
          </a:p>
        </p:txBody>
      </p:sp>
      <p:sp>
        <p:nvSpPr>
          <p:cNvPr id="14" name="TextBox 13">
            <a:extLst>
              <a:ext uri="{FF2B5EF4-FFF2-40B4-BE49-F238E27FC236}">
                <a16:creationId xmlns:a16="http://schemas.microsoft.com/office/drawing/2014/main" id="{EF3E9053-567A-04CD-53CE-5A375BA41764}"/>
              </a:ext>
            </a:extLst>
          </p:cNvPr>
          <p:cNvSpPr txBox="1"/>
          <p:nvPr/>
        </p:nvSpPr>
        <p:spPr>
          <a:xfrm>
            <a:off x="1182223" y="3210978"/>
            <a:ext cx="89545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Georgia Pro"/>
                <a:ea typeface="+mn-lt"/>
                <a:cs typeface="+mn-lt"/>
              </a:rPr>
              <a:t>Creating content that team members love can be easy! Use engaging images, videos and even emojis  to make it fun.</a:t>
            </a:r>
            <a:endParaRPr lang="en-US" b="1">
              <a:latin typeface="Georgia Pro"/>
              <a:ea typeface="Calibri" panose="020F0502020204030204"/>
              <a:cs typeface="Calibri" panose="020F0502020204030204"/>
            </a:endParaRPr>
          </a:p>
        </p:txBody>
      </p:sp>
      <p:sp>
        <p:nvSpPr>
          <p:cNvPr id="15" name="TextBox 14">
            <a:extLst>
              <a:ext uri="{FF2B5EF4-FFF2-40B4-BE49-F238E27FC236}">
                <a16:creationId xmlns:a16="http://schemas.microsoft.com/office/drawing/2014/main" id="{A08E96C9-4638-23F8-0F12-3FA8EF7210F1}"/>
              </a:ext>
            </a:extLst>
          </p:cNvPr>
          <p:cNvSpPr txBox="1"/>
          <p:nvPr/>
        </p:nvSpPr>
        <p:spPr>
          <a:xfrm>
            <a:off x="979415" y="4364012"/>
            <a:ext cx="989388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354093"/>
                </a:solidFill>
                <a:latin typeface="Calibri Light"/>
                <a:ea typeface="Calibri Light"/>
                <a:cs typeface="Calibri Light"/>
              </a:rPr>
              <a:t>7. Deliver training, measure and update as needed</a:t>
            </a:r>
            <a:endParaRPr lang="en-US" sz="2400" b="1">
              <a:latin typeface="Calibri Light"/>
              <a:ea typeface="Calibri Light"/>
              <a:cs typeface="Calibri Light"/>
            </a:endParaRPr>
          </a:p>
          <a:p>
            <a:pPr algn="l"/>
            <a:endParaRPr lang="en-US" sz="2000" b="1" dirty="0">
              <a:latin typeface="Calibri Light"/>
              <a:ea typeface="Calibri"/>
              <a:cs typeface="Calibri"/>
            </a:endParaRPr>
          </a:p>
        </p:txBody>
      </p:sp>
      <p:sp>
        <p:nvSpPr>
          <p:cNvPr id="16" name="TextBox 15">
            <a:extLst>
              <a:ext uri="{FF2B5EF4-FFF2-40B4-BE49-F238E27FC236}">
                <a16:creationId xmlns:a16="http://schemas.microsoft.com/office/drawing/2014/main" id="{EC86B2DC-E420-E012-B3E8-3A4B82C5329E}"/>
              </a:ext>
            </a:extLst>
          </p:cNvPr>
          <p:cNvSpPr txBox="1"/>
          <p:nvPr/>
        </p:nvSpPr>
        <p:spPr>
          <a:xfrm>
            <a:off x="1474131" y="5283519"/>
            <a:ext cx="980914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dirty="0">
                <a:latin typeface="Georgia Pro"/>
                <a:ea typeface="+mn-lt"/>
                <a:cs typeface="+mn-lt"/>
              </a:rPr>
              <a:t>Create training flows, use quizzes to assess results and most importantly measure to see how the plan is delivering on the objectives first set out. </a:t>
            </a:r>
            <a:endParaRPr lang="en-US" sz="1600" b="1" dirty="0">
              <a:latin typeface="Georgia Pro"/>
              <a:ea typeface="Calibri"/>
              <a:cs typeface="Calibri"/>
            </a:endParaRPr>
          </a:p>
          <a:p>
            <a:pPr marL="285750" indent="-285750">
              <a:buFont typeface="Arial"/>
              <a:buChar char="•"/>
            </a:pPr>
            <a:r>
              <a:rPr lang="en-US" sz="1600" b="1">
                <a:latin typeface="Georgia Pro"/>
                <a:ea typeface="+mn-lt"/>
                <a:cs typeface="+mn-lt"/>
              </a:rPr>
              <a:t>Don’t forget to get feedback employees too!</a:t>
            </a:r>
          </a:p>
          <a:p>
            <a:pPr marL="285750" indent="-285750">
              <a:buFont typeface="Arial"/>
              <a:buChar char="•"/>
            </a:pPr>
            <a:r>
              <a:rPr lang="en-US" sz="1600" b="1">
                <a:latin typeface="Georgia Pro"/>
                <a:ea typeface="+mn-lt"/>
                <a:cs typeface="+mn-lt"/>
              </a:rPr>
              <a:t>Measuring your training programs</a:t>
            </a:r>
            <a:r>
              <a:rPr lang="en-US" sz="1600" b="1" dirty="0">
                <a:latin typeface="Georgia Pro"/>
                <a:ea typeface="+mn-lt"/>
                <a:cs typeface="+mn-lt"/>
              </a:rPr>
              <a:t> helps ensure you maximize your program’s chance of success. </a:t>
            </a:r>
            <a:endParaRPr lang="en-US" sz="1600" b="1" dirty="0">
              <a:latin typeface="Georgia Pro"/>
              <a:ea typeface="Calibri" panose="020F0502020204030204"/>
              <a:cs typeface="Calibri" panose="020F0502020204030204"/>
            </a:endParaRPr>
          </a:p>
        </p:txBody>
      </p:sp>
    </p:spTree>
    <p:extLst>
      <p:ext uri="{BB962C8B-B14F-4D97-AF65-F5344CB8AC3E}">
        <p14:creationId xmlns:p14="http://schemas.microsoft.com/office/powerpoint/2010/main" val="8631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1F0A-3B2F-35E9-7728-9AF8E811F375}"/>
              </a:ext>
            </a:extLst>
          </p:cNvPr>
          <p:cNvSpPr>
            <a:spLocks noGrp="1"/>
          </p:cNvSpPr>
          <p:nvPr>
            <p:ph type="title"/>
          </p:nvPr>
        </p:nvSpPr>
        <p:spPr/>
        <p:txBody>
          <a:bodyPr/>
          <a:lstStyle/>
          <a:p>
            <a:r>
              <a:rPr lang="en-US" dirty="0">
                <a:ea typeface="Calibri Light"/>
                <a:cs typeface="Calibri Light"/>
              </a:rPr>
              <a:t>TRAINING NEED ASSESSMENT</a:t>
            </a:r>
            <a:endParaRPr lang="en-US" dirty="0"/>
          </a:p>
        </p:txBody>
      </p:sp>
      <p:graphicFrame>
        <p:nvGraphicFramePr>
          <p:cNvPr id="61" name="Content Placeholder 60">
            <a:extLst>
              <a:ext uri="{FF2B5EF4-FFF2-40B4-BE49-F238E27FC236}">
                <a16:creationId xmlns:a16="http://schemas.microsoft.com/office/drawing/2014/main" id="{E41F5468-E8CB-6009-6036-30A47AE9E606}"/>
              </a:ext>
            </a:extLst>
          </p:cNvPr>
          <p:cNvGraphicFramePr>
            <a:graphicFrameLocks noGrp="1"/>
          </p:cNvGraphicFramePr>
          <p:nvPr>
            <p:ph idx="1"/>
            <p:extLst>
              <p:ext uri="{D42A27DB-BD31-4B8C-83A1-F6EECF244321}">
                <p14:modId xmlns:p14="http://schemas.microsoft.com/office/powerpoint/2010/main" val="23882295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97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887F56-FCF6-616F-B4B2-08B1B53F3026}"/>
              </a:ext>
            </a:extLst>
          </p:cNvPr>
          <p:cNvSpPr>
            <a:spLocks noGrp="1"/>
          </p:cNvSpPr>
          <p:nvPr>
            <p:ph sz="half" idx="1"/>
          </p:nvPr>
        </p:nvSpPr>
        <p:spPr>
          <a:xfrm>
            <a:off x="838200" y="2177456"/>
            <a:ext cx="5097780" cy="3795748"/>
          </a:xfrm>
        </p:spPr>
        <p:txBody>
          <a:bodyPr vert="horz" lIns="91440" tIns="45720" rIns="91440" bIns="45720" rtlCol="0" anchor="t">
            <a:normAutofit fontScale="92500" lnSpcReduction="20000"/>
          </a:bodyPr>
          <a:lstStyle/>
          <a:p>
            <a:pPr marL="0" indent="0">
              <a:buNone/>
            </a:pPr>
            <a:r>
              <a:rPr lang="en-US" sz="3200" b="1" u="sng" dirty="0">
                <a:ea typeface="Calibri" panose="020F0502020204030204"/>
                <a:cs typeface="Calibri" panose="020F0502020204030204"/>
              </a:rPr>
              <a:t>On-the-Job Training</a:t>
            </a:r>
          </a:p>
          <a:p>
            <a:pPr marL="0" indent="0">
              <a:buNone/>
            </a:pPr>
            <a:endParaRPr lang="en-US" sz="2400" b="1">
              <a:latin typeface="Calibri"/>
              <a:ea typeface="Calibri"/>
              <a:cs typeface="Calibri"/>
            </a:endParaRPr>
          </a:p>
          <a:p>
            <a:r>
              <a:rPr lang="en-US" sz="2200" b="1" dirty="0">
                <a:latin typeface="Georgia Pro"/>
              </a:rPr>
              <a:t>Job Rotation</a:t>
            </a:r>
            <a:endParaRPr lang="en-US" sz="2200">
              <a:latin typeface="Georgia Pro"/>
              <a:ea typeface="Calibri"/>
              <a:cs typeface="Calibri"/>
            </a:endParaRPr>
          </a:p>
          <a:p>
            <a:r>
              <a:rPr lang="en-US" sz="2200" b="1" dirty="0">
                <a:latin typeface="Georgia Pro"/>
              </a:rPr>
              <a:t>Coaching &amp; Mentoring</a:t>
            </a:r>
            <a:endParaRPr lang="en-US" sz="2200">
              <a:latin typeface="Georgia Pro"/>
              <a:ea typeface="Calibri"/>
              <a:cs typeface="Calibri"/>
            </a:endParaRPr>
          </a:p>
          <a:p>
            <a:r>
              <a:rPr lang="en-US" sz="2200" b="1" dirty="0">
                <a:latin typeface="Georgia Pro"/>
              </a:rPr>
              <a:t>Apprenticeship Training</a:t>
            </a:r>
            <a:endParaRPr lang="en-US" sz="2200">
              <a:latin typeface="Georgia Pro"/>
              <a:ea typeface="Calibri"/>
              <a:cs typeface="Calibri"/>
            </a:endParaRPr>
          </a:p>
          <a:p>
            <a:r>
              <a:rPr lang="en-US" sz="2200" b="1" dirty="0">
                <a:latin typeface="Georgia Pro"/>
              </a:rPr>
              <a:t> Delegation of authority</a:t>
            </a:r>
            <a:endParaRPr lang="en-US" sz="2200">
              <a:latin typeface="Georgia Pro"/>
              <a:ea typeface="Calibri"/>
              <a:cs typeface="Calibri"/>
            </a:endParaRPr>
          </a:p>
          <a:p>
            <a:r>
              <a:rPr lang="en-US" sz="2200" b="1" dirty="0">
                <a:latin typeface="Georgia Pro"/>
              </a:rPr>
              <a:t>Promotions and Transfers</a:t>
            </a:r>
            <a:endParaRPr lang="en-US" sz="2200">
              <a:latin typeface="Georgia Pro"/>
              <a:ea typeface="Calibri"/>
              <a:cs typeface="Calibri"/>
            </a:endParaRPr>
          </a:p>
          <a:p>
            <a:r>
              <a:rPr lang="en-US" sz="2200" b="1" dirty="0">
                <a:latin typeface="Georgia Pro"/>
              </a:rPr>
              <a:t>Vestibule (Role-specific)</a:t>
            </a:r>
          </a:p>
          <a:p>
            <a:r>
              <a:rPr lang="en-US" sz="2200" b="1" dirty="0">
                <a:latin typeface="Georgia Pro"/>
              </a:rPr>
              <a:t>Job Instructional Training(JIT)</a:t>
            </a:r>
          </a:p>
        </p:txBody>
      </p:sp>
      <p:sp>
        <p:nvSpPr>
          <p:cNvPr id="4" name="Content Placeholder 3">
            <a:extLst>
              <a:ext uri="{FF2B5EF4-FFF2-40B4-BE49-F238E27FC236}">
                <a16:creationId xmlns:a16="http://schemas.microsoft.com/office/drawing/2014/main" id="{4CBFF278-BB59-EDC9-1694-22BB04401E2A}"/>
              </a:ext>
            </a:extLst>
          </p:cNvPr>
          <p:cNvSpPr>
            <a:spLocks noGrp="1"/>
          </p:cNvSpPr>
          <p:nvPr>
            <p:ph sz="half" idx="2"/>
          </p:nvPr>
        </p:nvSpPr>
        <p:spPr>
          <a:xfrm>
            <a:off x="6256020" y="2177456"/>
            <a:ext cx="5097780" cy="3795748"/>
          </a:xfrm>
        </p:spPr>
        <p:txBody>
          <a:bodyPr vert="horz" lIns="91440" tIns="45720" rIns="91440" bIns="45720" rtlCol="0" anchor="t">
            <a:normAutofit fontScale="92500" lnSpcReduction="20000"/>
          </a:bodyPr>
          <a:lstStyle/>
          <a:p>
            <a:pPr marL="0" indent="0">
              <a:buNone/>
            </a:pPr>
            <a:r>
              <a:rPr lang="en-US" sz="3200" b="1" u="sng" dirty="0">
                <a:ea typeface="Calibri"/>
                <a:cs typeface="Calibri"/>
              </a:rPr>
              <a:t>Off-the-Job Training</a:t>
            </a:r>
          </a:p>
          <a:p>
            <a:pPr marL="0" indent="0">
              <a:buNone/>
            </a:pPr>
            <a:endParaRPr lang="en-US" sz="2400" b="1">
              <a:ea typeface="Calibri"/>
              <a:cs typeface="Calibri"/>
            </a:endParaRPr>
          </a:p>
          <a:p>
            <a:r>
              <a:rPr lang="en-US" sz="2400" b="1" dirty="0">
                <a:latin typeface="Georgia Pro"/>
              </a:rPr>
              <a:t>Roleplaying</a:t>
            </a:r>
            <a:endParaRPr lang="en-US" sz="2400" dirty="0">
              <a:latin typeface="Georgia Pro"/>
            </a:endParaRPr>
          </a:p>
          <a:p>
            <a:r>
              <a:rPr lang="en-US" sz="2400" b="1" dirty="0">
                <a:latin typeface="Georgia Pro"/>
              </a:rPr>
              <a:t>Vestibule training</a:t>
            </a:r>
            <a:endParaRPr lang="en-US" sz="2400" dirty="0">
              <a:latin typeface="Georgia Pro"/>
            </a:endParaRPr>
          </a:p>
          <a:p>
            <a:r>
              <a:rPr lang="en-US" sz="2400" b="1" dirty="0">
                <a:latin typeface="Georgia Pro"/>
              </a:rPr>
              <a:t>Classroom lecture &amp; Discussions</a:t>
            </a:r>
            <a:endParaRPr lang="en-US" sz="2400" dirty="0">
              <a:latin typeface="Georgia Pro"/>
            </a:endParaRPr>
          </a:p>
          <a:p>
            <a:r>
              <a:rPr lang="en-US" sz="2400" b="1" dirty="0">
                <a:latin typeface="Georgia Pro"/>
              </a:rPr>
              <a:t>Case study</a:t>
            </a:r>
            <a:endParaRPr lang="en-US" sz="2400" dirty="0">
              <a:latin typeface="Georgia Pro"/>
            </a:endParaRPr>
          </a:p>
          <a:p>
            <a:r>
              <a:rPr lang="en-US" sz="2400" b="1" dirty="0">
                <a:latin typeface="Georgia Pro"/>
              </a:rPr>
              <a:t>Simulation Strategy</a:t>
            </a:r>
            <a:endParaRPr lang="en-US" sz="2400" b="1" dirty="0">
              <a:latin typeface="Georgia Pro"/>
              <a:ea typeface="Calibri" panose="020F0502020204030204"/>
              <a:cs typeface="Calibri" panose="020F0502020204030204"/>
            </a:endParaRPr>
          </a:p>
          <a:p>
            <a:r>
              <a:rPr lang="en-US" sz="2400" b="1" dirty="0">
                <a:latin typeface="Georgia Pro"/>
                <a:ea typeface="Calibri" panose="020F0502020204030204"/>
                <a:cs typeface="Calibri" panose="020F0502020204030204"/>
              </a:rPr>
              <a:t>Transactional Analysis</a:t>
            </a:r>
          </a:p>
          <a:p>
            <a:r>
              <a:rPr lang="en-US" sz="2400" b="1" dirty="0">
                <a:latin typeface="Georgia Pro"/>
                <a:ea typeface="Calibri" panose="020F0502020204030204"/>
                <a:cs typeface="Calibri" panose="020F0502020204030204"/>
              </a:rPr>
              <a:t>Sensitivity Training (T-group)</a:t>
            </a:r>
          </a:p>
          <a:p>
            <a:pPr marL="0" indent="0">
              <a:buNone/>
            </a:pPr>
            <a:endParaRPr lang="en-US" sz="2400" b="1">
              <a:ea typeface="Calibri"/>
              <a:cs typeface="Calibri"/>
            </a:endParaRPr>
          </a:p>
        </p:txBody>
      </p:sp>
      <p:sp>
        <p:nvSpPr>
          <p:cNvPr id="6" name="Rectangle 5">
            <a:extLst>
              <a:ext uri="{FF2B5EF4-FFF2-40B4-BE49-F238E27FC236}">
                <a16:creationId xmlns:a16="http://schemas.microsoft.com/office/drawing/2014/main" id="{F3085D01-A529-8E11-DF8C-5C279025682E}"/>
              </a:ext>
            </a:extLst>
          </p:cNvPr>
          <p:cNvSpPr/>
          <p:nvPr/>
        </p:nvSpPr>
        <p:spPr>
          <a:xfrm>
            <a:off x="2669642" y="674438"/>
            <a:ext cx="6627962" cy="718867"/>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spcAft>
                <a:spcPts val="600"/>
              </a:spcAft>
            </a:pPr>
            <a:r>
              <a:rPr lang="en-US" sz="4400" b="1" baseline="0">
                <a:latin typeface="Calibri Light"/>
              </a:rPr>
              <a:t>TRAINING METHODS</a:t>
            </a:r>
            <a:endParaRPr lang="en-US"/>
          </a:p>
        </p:txBody>
      </p:sp>
    </p:spTree>
    <p:extLst>
      <p:ext uri="{BB962C8B-B14F-4D97-AF65-F5344CB8AC3E}">
        <p14:creationId xmlns:p14="http://schemas.microsoft.com/office/powerpoint/2010/main" val="2682994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54A83-6B35-24E0-F71D-011D9DC57B11}"/>
              </a:ext>
            </a:extLst>
          </p:cNvPr>
          <p:cNvSpPr>
            <a:spLocks noGrp="1"/>
          </p:cNvSpPr>
          <p:nvPr>
            <p:ph type="title"/>
          </p:nvPr>
        </p:nvSpPr>
        <p:spPr>
          <a:xfrm>
            <a:off x="8643193" y="489507"/>
            <a:ext cx="3091607" cy="1655483"/>
          </a:xfrm>
        </p:spPr>
        <p:txBody>
          <a:bodyPr anchor="b">
            <a:normAutofit/>
          </a:bodyPr>
          <a:lstStyle/>
          <a:p>
            <a:r>
              <a:rPr lang="en-US" sz="4000"/>
              <a:t>Training Evaluation</a:t>
            </a:r>
          </a:p>
        </p:txBody>
      </p:sp>
      <p:pic>
        <p:nvPicPr>
          <p:cNvPr id="4" name="Picture 3" descr="A diagram of a training evaluation&#10;&#10;Description automatically generated">
            <a:extLst>
              <a:ext uri="{FF2B5EF4-FFF2-40B4-BE49-F238E27FC236}">
                <a16:creationId xmlns:a16="http://schemas.microsoft.com/office/drawing/2014/main" id="{D935CBE3-D26D-CB15-82BD-CF53ECE2AD51}"/>
              </a:ext>
            </a:extLst>
          </p:cNvPr>
          <p:cNvPicPr>
            <a:picLocks noChangeAspect="1"/>
          </p:cNvPicPr>
          <p:nvPr/>
        </p:nvPicPr>
        <p:blipFill rotWithShape="1">
          <a:blip r:embed="rId2"/>
          <a:srcRect l="6934" t="7635" r="-1277" b="-631"/>
          <a:stretch/>
        </p:blipFill>
        <p:spPr>
          <a:xfrm>
            <a:off x="316321" y="1110394"/>
            <a:ext cx="7456708" cy="4840112"/>
          </a:xfrm>
          <a:prstGeom prst="rect">
            <a:avLst/>
          </a:prstGeom>
        </p:spPr>
      </p:pic>
      <p:sp>
        <p:nvSpPr>
          <p:cNvPr id="3" name="Content Placeholder 2">
            <a:extLst>
              <a:ext uri="{FF2B5EF4-FFF2-40B4-BE49-F238E27FC236}">
                <a16:creationId xmlns:a16="http://schemas.microsoft.com/office/drawing/2014/main" id="{90D4587A-1E46-A37C-2049-434D73C17724}"/>
              </a:ext>
            </a:extLst>
          </p:cNvPr>
          <p:cNvSpPr>
            <a:spLocks noGrp="1"/>
          </p:cNvSpPr>
          <p:nvPr>
            <p:ph idx="1"/>
          </p:nvPr>
        </p:nvSpPr>
        <p:spPr>
          <a:xfrm>
            <a:off x="8643193" y="2418408"/>
            <a:ext cx="2942813" cy="3540265"/>
          </a:xfrm>
        </p:spPr>
        <p:txBody>
          <a:bodyPr vert="horz" lIns="91440" tIns="45720" rIns="91440" bIns="45720" rtlCol="0">
            <a:normAutofit/>
          </a:bodyPr>
          <a:lstStyle/>
          <a:p>
            <a:r>
              <a:rPr lang="en-US" sz="2000">
                <a:ea typeface="+mn-lt"/>
                <a:cs typeface="+mn-lt"/>
              </a:rPr>
              <a:t>Training evaluation is the systematic process of analyzing training programs to ensure that it is delivered effectively and efficiently. Training evaluation identifies training gaps and even discovers opportunities for improving training programs.</a:t>
            </a:r>
            <a:endParaRPr lang="en-US" sz="2000"/>
          </a:p>
        </p:txBody>
      </p:sp>
      <p:sp>
        <p:nvSpPr>
          <p:cNvPr id="21" name="Rectangle 2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76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CD59A9-47B1-879B-B669-E89982B4CBE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Benefits</a:t>
            </a:r>
          </a:p>
        </p:txBody>
      </p:sp>
      <p:graphicFrame>
        <p:nvGraphicFramePr>
          <p:cNvPr id="5" name="Content Placeholder 2">
            <a:extLst>
              <a:ext uri="{FF2B5EF4-FFF2-40B4-BE49-F238E27FC236}">
                <a16:creationId xmlns:a16="http://schemas.microsoft.com/office/drawing/2014/main" id="{6ED9519D-74EF-9959-24AA-05FA93754CBC}"/>
              </a:ext>
            </a:extLst>
          </p:cNvPr>
          <p:cNvGraphicFramePr>
            <a:graphicFrameLocks noGrp="1"/>
          </p:cNvGraphicFramePr>
          <p:nvPr>
            <p:ph idx="1"/>
            <p:extLst>
              <p:ext uri="{D42A27DB-BD31-4B8C-83A1-F6EECF244321}">
                <p14:modId xmlns:p14="http://schemas.microsoft.com/office/powerpoint/2010/main" val="11457129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493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AE84D-8A0A-FFD5-6AC2-955BF9C1554D}"/>
              </a:ext>
            </a:extLst>
          </p:cNvPr>
          <p:cNvSpPr>
            <a:spLocks noGrp="1"/>
          </p:cNvSpPr>
          <p:nvPr>
            <p:ph idx="1"/>
          </p:nvPr>
        </p:nvSpPr>
        <p:spPr>
          <a:xfrm>
            <a:off x="838200" y="1423059"/>
            <a:ext cx="10515600" cy="5070205"/>
          </a:xfrm>
        </p:spPr>
        <p:txBody>
          <a:bodyPr vert="horz" lIns="91440" tIns="45720" rIns="91440" bIns="45720" rtlCol="0" anchor="t">
            <a:normAutofit/>
          </a:bodyPr>
          <a:lstStyle/>
          <a:p>
            <a:pPr marL="0" indent="0">
              <a:buNone/>
            </a:pPr>
            <a:r>
              <a:rPr lang="en-US" u="sng" dirty="0"/>
              <a:t>1. Choosing the appropriate model</a:t>
            </a:r>
            <a:endParaRPr lang="en-US" u="sng" dirty="0">
              <a:ea typeface="Calibri" panose="020F0502020204030204"/>
              <a:cs typeface="Calibri" panose="020F0502020204030204"/>
            </a:endParaRPr>
          </a:p>
          <a:p>
            <a:pPr>
              <a:buNone/>
            </a:pPr>
            <a:r>
              <a:rPr lang="en-US" sz="2000" b="1" i="1" dirty="0">
                <a:latin typeface="Georgia Pro"/>
              </a:rPr>
              <a:t>Kirkpatrick’s Four-level Model</a:t>
            </a:r>
            <a:endParaRPr lang="en-US" sz="1600" dirty="0">
              <a:latin typeface="Georgia Pro"/>
              <a:ea typeface="Calibri"/>
              <a:cs typeface="Calibri"/>
            </a:endParaRPr>
          </a:p>
          <a:p>
            <a:pPr>
              <a:buNone/>
            </a:pPr>
            <a:r>
              <a:rPr lang="en-US" sz="1600" dirty="0">
                <a:latin typeface="Georgia Pro"/>
                <a:ea typeface="Calibri"/>
                <a:cs typeface="Calibri"/>
              </a:rPr>
              <a:t>This</a:t>
            </a:r>
            <a:r>
              <a:rPr lang="en-US" sz="1600" dirty="0">
                <a:latin typeface="Georgia Pro"/>
                <a:ea typeface="+mn-lt"/>
                <a:cs typeface="+mn-lt"/>
              </a:rPr>
              <a:t> training evaluation process is used globally by businesses that aim to get a return on investment (ROI) through cost-effective and time-efficient training sessions. This model breaks down the evaluation process into 4 levels:</a:t>
            </a:r>
            <a:endParaRPr lang="en-US" sz="1600">
              <a:latin typeface="Georgia Pro"/>
              <a:ea typeface="Calibri"/>
              <a:cs typeface="Calibri"/>
            </a:endParaRPr>
          </a:p>
          <a:p>
            <a:pPr marL="274320">
              <a:spcAft>
                <a:spcPts val="400"/>
              </a:spcAft>
              <a:buFont typeface="Arial"/>
              <a:buChar char="•"/>
            </a:pPr>
            <a:r>
              <a:rPr lang="en-US" sz="1600" b="1" dirty="0">
                <a:latin typeface="Georgia Pro"/>
                <a:ea typeface="+mn-lt"/>
                <a:cs typeface="+mn-lt"/>
              </a:rPr>
              <a:t>Level 1: Reaction</a:t>
            </a:r>
            <a:r>
              <a:rPr lang="en-US" sz="1600" dirty="0">
                <a:latin typeface="Georgia Pro"/>
                <a:ea typeface="+mn-lt"/>
                <a:cs typeface="+mn-lt"/>
              </a:rPr>
              <a:t> – Assesses how the learner’s responded to the training. This is commonly measured with the use of a survey form given to the participants to complete after the training program.</a:t>
            </a:r>
            <a:endParaRPr lang="en-US" sz="1600">
              <a:latin typeface="Georgia Pro"/>
              <a:ea typeface="Calibri"/>
              <a:cs typeface="Calibri"/>
            </a:endParaRPr>
          </a:p>
          <a:p>
            <a:pPr marL="274320">
              <a:spcAft>
                <a:spcPts val="400"/>
              </a:spcAft>
              <a:buFont typeface="Arial"/>
              <a:buChar char="•"/>
            </a:pPr>
            <a:r>
              <a:rPr lang="en-US" sz="1600" b="1" dirty="0">
                <a:latin typeface="Georgia Pro"/>
                <a:ea typeface="+mn-lt"/>
                <a:cs typeface="+mn-lt"/>
              </a:rPr>
              <a:t>Level 2: Learning</a:t>
            </a:r>
            <a:r>
              <a:rPr lang="en-US" sz="1600" dirty="0">
                <a:latin typeface="Georgia Pro"/>
                <a:ea typeface="+mn-lt"/>
                <a:cs typeface="+mn-lt"/>
              </a:rPr>
              <a:t> – This level measures what participants have learned from the training. Short quizzes and tests are used in this level to measure the changes in participant’s knowledge and skills.</a:t>
            </a:r>
            <a:endParaRPr lang="en-US" sz="1600">
              <a:latin typeface="Georgia Pro"/>
              <a:ea typeface="Calibri"/>
              <a:cs typeface="Calibri"/>
            </a:endParaRPr>
          </a:p>
          <a:p>
            <a:pPr marL="274320">
              <a:spcAft>
                <a:spcPts val="400"/>
              </a:spcAft>
              <a:buFont typeface="Arial"/>
              <a:buChar char="•"/>
            </a:pPr>
            <a:r>
              <a:rPr lang="en-US" sz="1600" b="1" dirty="0">
                <a:latin typeface="Georgia Pro"/>
                <a:ea typeface="+mn-lt"/>
                <a:cs typeface="+mn-lt"/>
              </a:rPr>
              <a:t>Level 3: Behavior</a:t>
            </a:r>
            <a:r>
              <a:rPr lang="en-US" sz="1600" dirty="0">
                <a:latin typeface="Georgia Pro"/>
                <a:ea typeface="+mn-lt"/>
                <a:cs typeface="+mn-lt"/>
              </a:rPr>
              <a:t> – This assesses behavioral change from the participants as a result of training. This is measured through workplace observations, comparing before and after training behaviors.</a:t>
            </a:r>
            <a:endParaRPr lang="en-US" sz="1600">
              <a:latin typeface="Georgia Pro"/>
              <a:ea typeface="Calibri"/>
              <a:cs typeface="Calibri"/>
            </a:endParaRPr>
          </a:p>
          <a:p>
            <a:pPr marL="274320">
              <a:spcAft>
                <a:spcPts val="400"/>
              </a:spcAft>
              <a:buFont typeface="Arial"/>
              <a:buChar char="•"/>
            </a:pPr>
            <a:r>
              <a:rPr lang="en-US" sz="1600" b="1" dirty="0">
                <a:latin typeface="Georgia Pro"/>
                <a:ea typeface="+mn-lt"/>
                <a:cs typeface="+mn-lt"/>
              </a:rPr>
              <a:t>Level 4: Results</a:t>
            </a:r>
            <a:r>
              <a:rPr lang="en-US" sz="1600" dirty="0">
                <a:latin typeface="Georgia Pro"/>
                <a:ea typeface="+mn-lt"/>
                <a:cs typeface="+mn-lt"/>
              </a:rPr>
              <a:t> – The final step measures and evaluates the result of the training program against the organization or stakeholder’s expectations. It reviews whether participants of the training have met their learning objectives. Some metrics or factors organizations will be measuring are productivity, morale, quality, sales, efficiency, and customer satisfaction ratings.</a:t>
            </a:r>
            <a:endParaRPr lang="en-US" sz="1600" dirty="0">
              <a:latin typeface="Georgia Pro"/>
            </a:endParaRPr>
          </a:p>
          <a:p>
            <a:endParaRPr lang="en-US" dirty="0">
              <a:solidFill>
                <a:srgbClr val="000000"/>
              </a:solidFill>
              <a:ea typeface="Calibri"/>
              <a:cs typeface="Calibri"/>
            </a:endParaRPr>
          </a:p>
        </p:txBody>
      </p:sp>
      <p:sp>
        <p:nvSpPr>
          <p:cNvPr id="5" name="Rectangle: Rounded Corners 4">
            <a:extLst>
              <a:ext uri="{FF2B5EF4-FFF2-40B4-BE49-F238E27FC236}">
                <a16:creationId xmlns:a16="http://schemas.microsoft.com/office/drawing/2014/main" id="{43A05104-D3F5-8188-3E39-0F9BE5E2DA0C}"/>
              </a:ext>
            </a:extLst>
          </p:cNvPr>
          <p:cNvSpPr/>
          <p:nvPr/>
        </p:nvSpPr>
        <p:spPr>
          <a:xfrm>
            <a:off x="3046172" y="401998"/>
            <a:ext cx="5549660" cy="6469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srgbClr val="000000"/>
                </a:solidFill>
                <a:latin typeface="Calibri Light"/>
                <a:ea typeface="Calibri Light"/>
                <a:cs typeface="Calibri Light"/>
              </a:rPr>
              <a:t>EVALUATION OF TRAINING</a:t>
            </a:r>
            <a:endParaRPr lang="en-US" sz="1600" dirty="0"/>
          </a:p>
        </p:txBody>
      </p:sp>
    </p:spTree>
    <p:extLst>
      <p:ext uri="{BB962C8B-B14F-4D97-AF65-F5344CB8AC3E}">
        <p14:creationId xmlns:p14="http://schemas.microsoft.com/office/powerpoint/2010/main" val="372668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lnSpc>
                <a:spcPct val="90000"/>
              </a:lnSpc>
            </a:pPr>
            <a:r>
              <a:rPr lang="en-US" sz="4000" kern="1200">
                <a:solidFill>
                  <a:srgbClr val="FFFFFF"/>
                </a:solidFill>
                <a:latin typeface="+mj-lt"/>
                <a:ea typeface="+mj-ea"/>
                <a:cs typeface="+mj-cs"/>
              </a:rPr>
              <a:t>NEED OF POTENTIAL APPRAISAL</a:t>
            </a:r>
          </a:p>
        </p:txBody>
      </p:sp>
      <p:sp>
        <p:nvSpPr>
          <p:cNvPr id="5" name="TextBox 4">
            <a:extLst>
              <a:ext uri="{FF2B5EF4-FFF2-40B4-BE49-F238E27FC236}">
                <a16:creationId xmlns:a16="http://schemas.microsoft.com/office/drawing/2014/main" id="{3A316D93-A3C7-0CD0-08B8-53CF821715FD}"/>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2000" b="1"/>
              <a:t>Identifying Future Leaders</a:t>
            </a:r>
            <a:endParaRPr lang="en-US" sz="2000"/>
          </a:p>
          <a:p>
            <a:pPr marL="342900" indent="-228600" defTabSz="914400">
              <a:lnSpc>
                <a:spcPct val="90000"/>
              </a:lnSpc>
              <a:spcAft>
                <a:spcPts val="600"/>
              </a:spcAft>
              <a:buFont typeface="Arial" panose="020B0604020202020204" pitchFamily="34" charset="0"/>
              <a:buChar char="•"/>
            </a:pPr>
            <a:r>
              <a:rPr lang="en-US" sz="2000" b="1"/>
              <a:t>Succession Planning</a:t>
            </a:r>
            <a:endParaRPr lang="en-US" sz="2000"/>
          </a:p>
          <a:p>
            <a:pPr marL="342900" indent="-228600" defTabSz="914400">
              <a:lnSpc>
                <a:spcPct val="90000"/>
              </a:lnSpc>
              <a:spcAft>
                <a:spcPts val="600"/>
              </a:spcAft>
              <a:buFont typeface="Arial" panose="020B0604020202020204" pitchFamily="34" charset="0"/>
              <a:buChar char="•"/>
            </a:pPr>
            <a:r>
              <a:rPr lang="en-US" sz="2000" b="1"/>
              <a:t>Talent Development</a:t>
            </a:r>
            <a:endParaRPr lang="en-US" sz="2000"/>
          </a:p>
          <a:p>
            <a:pPr marL="342900" indent="-228600" defTabSz="914400">
              <a:lnSpc>
                <a:spcPct val="90000"/>
              </a:lnSpc>
              <a:spcAft>
                <a:spcPts val="600"/>
              </a:spcAft>
              <a:buFont typeface="Arial" panose="020B0604020202020204" pitchFamily="34" charset="0"/>
              <a:buChar char="•"/>
            </a:pPr>
            <a:r>
              <a:rPr lang="en-US" sz="2000" b="1"/>
              <a:t>Retention and Engagement</a:t>
            </a:r>
            <a:endParaRPr lang="en-US" sz="2000"/>
          </a:p>
          <a:p>
            <a:pPr marL="342900" indent="-228600" defTabSz="914400">
              <a:lnSpc>
                <a:spcPct val="90000"/>
              </a:lnSpc>
              <a:spcAft>
                <a:spcPts val="600"/>
              </a:spcAft>
              <a:buFont typeface="Arial" panose="020B0604020202020204" pitchFamily="34" charset="0"/>
              <a:buChar char="•"/>
            </a:pPr>
            <a:r>
              <a:rPr lang="en-US" sz="2000" b="1"/>
              <a:t>Strategic Alignment</a:t>
            </a:r>
            <a:endParaRPr lang="en-US" sz="2000"/>
          </a:p>
          <a:p>
            <a:pPr marL="342900" indent="-228600" defTabSz="914400">
              <a:lnSpc>
                <a:spcPct val="90000"/>
              </a:lnSpc>
              <a:spcAft>
                <a:spcPts val="600"/>
              </a:spcAft>
              <a:buFont typeface="Arial" panose="020B0604020202020204" pitchFamily="34" charset="0"/>
              <a:buChar char="•"/>
            </a:pPr>
            <a:r>
              <a:rPr lang="en-US" sz="2000" b="1"/>
              <a:t>Competitive Advantage</a:t>
            </a:r>
            <a:endParaRPr lang="en-US" sz="2000"/>
          </a:p>
          <a:p>
            <a:pPr marL="342900" indent="-228600" defTabSz="914400">
              <a:lnSpc>
                <a:spcPct val="90000"/>
              </a:lnSpc>
              <a:spcAft>
                <a:spcPts val="600"/>
              </a:spcAft>
              <a:buFont typeface="Arial" panose="020B0604020202020204" pitchFamily="34" charset="0"/>
              <a:buChar char="•"/>
            </a:pPr>
            <a:r>
              <a:rPr lang="en-US" sz="2000" b="1"/>
              <a:t>Motivation and Morale</a:t>
            </a:r>
            <a:endParaRPr lang="en-US" sz="2000"/>
          </a:p>
          <a:p>
            <a:pPr marL="342900" indent="-228600" defTabSz="914400">
              <a:lnSpc>
                <a:spcPct val="90000"/>
              </a:lnSpc>
              <a:spcAft>
                <a:spcPts val="600"/>
              </a:spcAft>
              <a:buFont typeface="Arial" panose="020B0604020202020204" pitchFamily="34" charset="0"/>
              <a:buChar char="•"/>
            </a:pPr>
            <a:r>
              <a:rPr lang="en-US" sz="2000" b="1"/>
              <a:t>Resource Optimization</a:t>
            </a:r>
            <a:endParaRPr lang="en-US" sz="2000"/>
          </a:p>
          <a:p>
            <a:pPr marL="342900" indent="-228600" defTabSz="914400">
              <a:lnSpc>
                <a:spcPct val="90000"/>
              </a:lnSpc>
              <a:spcAft>
                <a:spcPts val="600"/>
              </a:spcAft>
              <a:buFont typeface="Arial" panose="020B0604020202020204" pitchFamily="34" charset="0"/>
              <a:buChar char="•"/>
            </a:pPr>
            <a:r>
              <a:rPr lang="en-US" sz="2000" b="1"/>
              <a:t>Innovation and Adaptability</a:t>
            </a:r>
            <a:endParaRPr lang="en-US" sz="2000"/>
          </a:p>
          <a:p>
            <a:pPr marL="342900" indent="-228600" defTabSz="914400">
              <a:lnSpc>
                <a:spcPct val="90000"/>
              </a:lnSpc>
              <a:spcAft>
                <a:spcPts val="600"/>
              </a:spcAft>
              <a:buFont typeface="Arial" panose="020B0604020202020204" pitchFamily="34" charset="0"/>
              <a:buChar char="•"/>
            </a:pPr>
            <a:r>
              <a:rPr lang="en-US" sz="2000" b="1"/>
              <a:t>Performance Improvement</a:t>
            </a:r>
            <a:endParaRPr lang="en-US" sz="2000"/>
          </a:p>
          <a:p>
            <a:pPr indent="-228600" defTabSz="9144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90649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2CEFB4-90AE-8EC0-5F71-F65C5DD475A2}"/>
              </a:ext>
            </a:extLst>
          </p:cNvPr>
          <p:cNvSpPr>
            <a:spLocks noGrp="1"/>
          </p:cNvSpPr>
          <p:nvPr>
            <p:ph idx="1"/>
          </p:nvPr>
        </p:nvSpPr>
        <p:spPr>
          <a:xfrm>
            <a:off x="838200" y="1523701"/>
            <a:ext cx="10515600" cy="4998318"/>
          </a:xfrm>
        </p:spPr>
        <p:txBody>
          <a:bodyPr vert="horz" lIns="91440" tIns="45720" rIns="91440" bIns="45720" rtlCol="0" anchor="t">
            <a:normAutofit fontScale="92500" lnSpcReduction="10000"/>
          </a:bodyPr>
          <a:lstStyle/>
          <a:p>
            <a:pPr marL="0" indent="0">
              <a:buNone/>
            </a:pPr>
            <a:r>
              <a:rPr lang="en-US" sz="2600" b="1" i="1" dirty="0">
                <a:latin typeface="Georgia Pro"/>
              </a:rPr>
              <a:t>The CIRO Model</a:t>
            </a:r>
            <a:endParaRPr lang="en-US" sz="2600" b="1" i="1">
              <a:latin typeface="Georgia Pro"/>
              <a:ea typeface="Calibri" panose="020F0502020204030204"/>
              <a:cs typeface="Calibri" panose="020F0502020204030204"/>
            </a:endParaRPr>
          </a:p>
          <a:p>
            <a:pPr marL="0" indent="0">
              <a:spcAft>
                <a:spcPts val="300"/>
              </a:spcAft>
              <a:buNone/>
            </a:pPr>
            <a:r>
              <a:rPr lang="en-US" sz="1400" dirty="0">
                <a:latin typeface="Georgia Pro"/>
                <a:ea typeface="+mn-lt"/>
                <a:cs typeface="+mn-lt"/>
              </a:rPr>
              <a:t>The CIRO (context, input, reaction, and output) model evaluates the effectiveness of management training courses. It focuses on measurements taken before and after carrying out the training program. Similar to the other models, the training evaluation process is also broken down to 4 stages:</a:t>
            </a:r>
            <a:endParaRPr lang="en-US" sz="1400">
              <a:latin typeface="Georgia Pro"/>
              <a:ea typeface="Calibri" panose="020F0502020204030204"/>
              <a:cs typeface="Calibri" panose="020F0502020204030204"/>
            </a:endParaRPr>
          </a:p>
          <a:p>
            <a:pPr marL="0" indent="0">
              <a:spcAft>
                <a:spcPts val="300"/>
              </a:spcAft>
              <a:buNone/>
            </a:pPr>
            <a:r>
              <a:rPr lang="en-US" sz="1400" b="1" dirty="0">
                <a:latin typeface="Georgia Pro"/>
                <a:ea typeface="+mn-lt"/>
                <a:cs typeface="+mn-lt"/>
              </a:rPr>
              <a:t>Stage 1: Context</a:t>
            </a:r>
            <a:r>
              <a:rPr lang="en-US" sz="1400" dirty="0">
                <a:latin typeface="Georgia Pro"/>
                <a:ea typeface="+mn-lt"/>
                <a:cs typeface="+mn-lt"/>
              </a:rPr>
              <a:t> – This stage assesses the organization or business’s operational situation to identify and evaluate the training needs and objectives. In this stage, a training needs analysis is conducted to see which area of operations the organization is lacking. Once training needs are defined they are set to the following 3 levels:</a:t>
            </a:r>
            <a:endParaRPr lang="en-US" sz="1400">
              <a:latin typeface="Georgia Pro"/>
              <a:ea typeface="Calibri" panose="020F0502020204030204"/>
              <a:cs typeface="Calibri" panose="020F0502020204030204"/>
            </a:endParaRPr>
          </a:p>
          <a:p>
            <a:pPr lvl="1" indent="0">
              <a:spcAft>
                <a:spcPts val="300"/>
              </a:spcAft>
            </a:pPr>
            <a:r>
              <a:rPr lang="en-US" sz="1400" u="sng" dirty="0">
                <a:latin typeface="Georgia Pro"/>
                <a:ea typeface="+mn-lt"/>
                <a:cs typeface="+mn-lt"/>
              </a:rPr>
              <a:t>The ultimate objective</a:t>
            </a:r>
            <a:r>
              <a:rPr lang="en-US" sz="1400" dirty="0">
                <a:latin typeface="Georgia Pro"/>
                <a:ea typeface="+mn-lt"/>
                <a:cs typeface="+mn-lt"/>
              </a:rPr>
              <a:t> – this objective aims to eliminate organizational deficiencies like poor performance, low profit, low productivity, or poor customer service.</a:t>
            </a:r>
            <a:endParaRPr lang="en-US" sz="1400">
              <a:latin typeface="Georgia Pro"/>
              <a:ea typeface="Calibri"/>
              <a:cs typeface="Calibri"/>
            </a:endParaRPr>
          </a:p>
          <a:p>
            <a:pPr lvl="1" indent="0">
              <a:spcAft>
                <a:spcPts val="300"/>
              </a:spcAft>
            </a:pPr>
            <a:r>
              <a:rPr lang="en-US" sz="1400" u="sng" dirty="0">
                <a:latin typeface="Georgia Pro"/>
                <a:ea typeface="+mn-lt"/>
                <a:cs typeface="+mn-lt"/>
              </a:rPr>
              <a:t>Intermediate objectives</a:t>
            </a:r>
            <a:r>
              <a:rPr lang="en-US" sz="1400" dirty="0">
                <a:latin typeface="Georgia Pro"/>
                <a:ea typeface="+mn-lt"/>
                <a:cs typeface="+mn-lt"/>
              </a:rPr>
              <a:t> – these objectives require changes in employee’s work behavior in order to achieve the ultimate objective.</a:t>
            </a:r>
            <a:endParaRPr lang="en-US" sz="1400">
              <a:latin typeface="Georgia Pro"/>
              <a:ea typeface="Calibri"/>
              <a:cs typeface="Calibri"/>
            </a:endParaRPr>
          </a:p>
          <a:p>
            <a:pPr lvl="1" indent="0">
              <a:spcAft>
                <a:spcPts val="300"/>
              </a:spcAft>
            </a:pPr>
            <a:r>
              <a:rPr lang="en-US" sz="1400" u="sng" dirty="0">
                <a:latin typeface="Georgia Pro"/>
                <a:ea typeface="+mn-lt"/>
                <a:cs typeface="+mn-lt"/>
              </a:rPr>
              <a:t>Immediate objectives</a:t>
            </a:r>
            <a:r>
              <a:rPr lang="en-US" sz="1400" dirty="0">
                <a:latin typeface="Georgia Pro"/>
                <a:ea typeface="+mn-lt"/>
                <a:cs typeface="+mn-lt"/>
              </a:rPr>
              <a:t> – these objectives involve acquiring new skills and knowledge and even changing employee attitudes to change their behavior.</a:t>
            </a:r>
            <a:endParaRPr lang="en-US" sz="1400">
              <a:latin typeface="Georgia Pro"/>
              <a:ea typeface="Calibri"/>
              <a:cs typeface="Calibri"/>
            </a:endParaRPr>
          </a:p>
          <a:p>
            <a:pPr marL="0" indent="0">
              <a:spcAft>
                <a:spcPts val="300"/>
              </a:spcAft>
              <a:buNone/>
            </a:pPr>
            <a:r>
              <a:rPr lang="en-US" sz="1400" b="1" dirty="0">
                <a:latin typeface="Georgia Pro"/>
                <a:ea typeface="+mn-lt"/>
                <a:cs typeface="+mn-lt"/>
              </a:rPr>
              <a:t>Stage 2: Input</a:t>
            </a:r>
            <a:r>
              <a:rPr lang="en-US" sz="1400" dirty="0">
                <a:latin typeface="Georgia Pro"/>
                <a:ea typeface="+mn-lt"/>
                <a:cs typeface="+mn-lt"/>
              </a:rPr>
              <a:t> – In this stage, practitioners of the training evaluation gather information by analyzing available resources in the organization to determine the best choice of training technique or method to achieve training objectives.</a:t>
            </a:r>
            <a:endParaRPr lang="en-US" sz="1400">
              <a:latin typeface="Georgia Pro"/>
              <a:ea typeface="Calibri" panose="020F0502020204030204"/>
              <a:cs typeface="Calibri" panose="020F0502020204030204"/>
            </a:endParaRPr>
          </a:p>
          <a:p>
            <a:pPr marL="0" indent="0">
              <a:spcAft>
                <a:spcPts val="300"/>
              </a:spcAft>
              <a:buNone/>
            </a:pPr>
            <a:r>
              <a:rPr lang="en-US" sz="1400" b="1" dirty="0">
                <a:latin typeface="Georgia Pro"/>
                <a:ea typeface="+mn-lt"/>
                <a:cs typeface="+mn-lt"/>
              </a:rPr>
              <a:t>Stage 3: Reaction</a:t>
            </a:r>
            <a:r>
              <a:rPr lang="en-US" sz="1400" dirty="0">
                <a:latin typeface="Georgia Pro"/>
                <a:ea typeface="+mn-lt"/>
                <a:cs typeface="+mn-lt"/>
              </a:rPr>
              <a:t> – In this stage, feedback from the participants is collected. The information gathered from this stage is used to further improve the training program.</a:t>
            </a:r>
            <a:br>
              <a:rPr lang="en-US" sz="1400" dirty="0">
                <a:latin typeface="Georgia Pro"/>
                <a:ea typeface="+mn-lt"/>
                <a:cs typeface="+mn-lt"/>
              </a:rPr>
            </a:br>
            <a:r>
              <a:rPr lang="en-US" sz="1400" dirty="0">
                <a:latin typeface="Georgia Pro"/>
                <a:ea typeface="+mn-lt"/>
                <a:cs typeface="+mn-lt"/>
              </a:rPr>
              <a:t>Stage 4: Outcome – This stage evaluates the results of the training program. The outcome is measured on the following 4 levels:</a:t>
            </a:r>
            <a:endParaRPr lang="en-US" sz="1400">
              <a:latin typeface="Georgia Pro"/>
              <a:ea typeface="Calibri" panose="020F0502020204030204"/>
              <a:cs typeface="Calibri" panose="020F0502020204030204"/>
            </a:endParaRPr>
          </a:p>
          <a:p>
            <a:pPr lvl="1" indent="0">
              <a:spcAft>
                <a:spcPts val="300"/>
              </a:spcAft>
            </a:pPr>
            <a:r>
              <a:rPr lang="en-US" sz="1400" dirty="0">
                <a:latin typeface="Georgia Pro"/>
                <a:ea typeface="+mn-lt"/>
                <a:cs typeface="+mn-lt"/>
              </a:rPr>
              <a:t>The learner level</a:t>
            </a:r>
            <a:endParaRPr lang="en-US" sz="1400">
              <a:latin typeface="Georgia Pro"/>
              <a:ea typeface="Calibri"/>
              <a:cs typeface="Calibri"/>
            </a:endParaRPr>
          </a:p>
          <a:p>
            <a:pPr lvl="1" indent="0">
              <a:spcAft>
                <a:spcPts val="300"/>
              </a:spcAft>
            </a:pPr>
            <a:r>
              <a:rPr lang="en-US" sz="1400" dirty="0">
                <a:latin typeface="Georgia Pro"/>
                <a:ea typeface="+mn-lt"/>
                <a:cs typeface="+mn-lt"/>
              </a:rPr>
              <a:t>The workplace level</a:t>
            </a:r>
            <a:endParaRPr lang="en-US" sz="1400">
              <a:latin typeface="Georgia Pro"/>
              <a:ea typeface="Calibri"/>
              <a:cs typeface="Calibri"/>
            </a:endParaRPr>
          </a:p>
          <a:p>
            <a:pPr lvl="1" indent="0">
              <a:spcAft>
                <a:spcPts val="300"/>
              </a:spcAft>
            </a:pPr>
            <a:r>
              <a:rPr lang="en-US" sz="1400" dirty="0">
                <a:latin typeface="Georgia Pro"/>
                <a:ea typeface="+mn-lt"/>
                <a:cs typeface="+mn-lt"/>
              </a:rPr>
              <a:t>The team or department level</a:t>
            </a:r>
            <a:endParaRPr lang="en-US" sz="1400">
              <a:latin typeface="Georgia Pro"/>
              <a:ea typeface="Calibri"/>
              <a:cs typeface="Calibri"/>
            </a:endParaRPr>
          </a:p>
          <a:p>
            <a:pPr lvl="1" indent="0">
              <a:spcAft>
                <a:spcPts val="300"/>
              </a:spcAft>
            </a:pPr>
            <a:r>
              <a:rPr lang="en-US" sz="1400" dirty="0">
                <a:latin typeface="Georgia Pro"/>
                <a:ea typeface="+mn-lt"/>
                <a:cs typeface="+mn-lt"/>
              </a:rPr>
              <a:t>The business level</a:t>
            </a:r>
            <a:endParaRPr lang="en-US" sz="1400" dirty="0">
              <a:latin typeface="Georgia Pro"/>
            </a:endParaRPr>
          </a:p>
          <a:p>
            <a:endParaRPr lang="en-US" dirty="0">
              <a:ea typeface="Calibri"/>
              <a:cs typeface="Calibri"/>
            </a:endParaRPr>
          </a:p>
        </p:txBody>
      </p:sp>
      <p:sp>
        <p:nvSpPr>
          <p:cNvPr id="5" name="Rectangle: Rounded Corners 4">
            <a:extLst>
              <a:ext uri="{FF2B5EF4-FFF2-40B4-BE49-F238E27FC236}">
                <a16:creationId xmlns:a16="http://schemas.microsoft.com/office/drawing/2014/main" id="{B7B4FDCC-F60E-0770-2974-8949A0D90443}"/>
              </a:ext>
            </a:extLst>
          </p:cNvPr>
          <p:cNvSpPr/>
          <p:nvPr/>
        </p:nvSpPr>
        <p:spPr>
          <a:xfrm>
            <a:off x="3046172" y="401998"/>
            <a:ext cx="5549660" cy="6469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srgbClr val="000000"/>
                </a:solidFill>
                <a:latin typeface="Calibri Light"/>
                <a:ea typeface="Calibri Light"/>
                <a:cs typeface="Calibri Light"/>
              </a:rPr>
              <a:t>EVALUATION OF TRAINING</a:t>
            </a:r>
            <a:endParaRPr lang="en-US" sz="1600" dirty="0"/>
          </a:p>
        </p:txBody>
      </p:sp>
    </p:spTree>
    <p:extLst>
      <p:ext uri="{BB962C8B-B14F-4D97-AF65-F5344CB8AC3E}">
        <p14:creationId xmlns:p14="http://schemas.microsoft.com/office/powerpoint/2010/main" val="3542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F1B1C-D6BD-6E5C-4C3A-65523F55133B}"/>
              </a:ext>
            </a:extLst>
          </p:cNvPr>
          <p:cNvSpPr>
            <a:spLocks noGrp="1"/>
          </p:cNvSpPr>
          <p:nvPr>
            <p:ph idx="1"/>
          </p:nvPr>
        </p:nvSpPr>
        <p:spPr/>
        <p:txBody>
          <a:bodyPr vert="horz" lIns="91440" tIns="45720" rIns="91440" bIns="45720" rtlCol="0" anchor="t">
            <a:normAutofit/>
          </a:bodyPr>
          <a:lstStyle/>
          <a:p>
            <a:pPr marL="0" indent="0">
              <a:buNone/>
            </a:pPr>
            <a:r>
              <a:rPr lang="en-US" sz="2400" b="1" i="1" dirty="0">
                <a:latin typeface="Georgia Pro"/>
              </a:rPr>
              <a:t>Phillips ROI Model</a:t>
            </a:r>
            <a:endParaRPr lang="en-US" sz="2400" b="1" i="1">
              <a:latin typeface="Georgia Pro"/>
              <a:ea typeface="Calibri" panose="020F0502020204030204"/>
              <a:cs typeface="Calibri" panose="020F0502020204030204"/>
            </a:endParaRPr>
          </a:p>
          <a:p>
            <a:pPr marL="0" indent="0">
              <a:buNone/>
            </a:pPr>
            <a:r>
              <a:rPr lang="en-US" sz="1400" dirty="0">
                <a:latin typeface="Georgia Pro"/>
                <a:ea typeface="+mn-lt"/>
                <a:cs typeface="+mn-lt"/>
              </a:rPr>
              <a:t>The Phillips ROI model evaluates the training program’s return on investment (ROI). This model basically emulates the scope and sequence of the Kirkpatrick’s Model, but with an additional step. The five levels of the model are as follows:</a:t>
            </a:r>
            <a:endParaRPr lang="en-US" sz="1400">
              <a:latin typeface="Georgia Pro"/>
              <a:ea typeface="Calibri" panose="020F0502020204030204"/>
              <a:cs typeface="Calibri" panose="020F0502020204030204"/>
            </a:endParaRPr>
          </a:p>
          <a:p>
            <a:pPr marL="0" indent="0">
              <a:buNone/>
            </a:pPr>
            <a:r>
              <a:rPr lang="en-US" sz="1400" b="1" dirty="0">
                <a:latin typeface="Georgia Pro"/>
                <a:ea typeface="+mn-lt"/>
                <a:cs typeface="+mn-lt"/>
              </a:rPr>
              <a:t>Level 1: Reaction</a:t>
            </a:r>
            <a:r>
              <a:rPr lang="en-US" sz="1400" dirty="0">
                <a:latin typeface="Georgia Pro"/>
                <a:ea typeface="+mn-lt"/>
                <a:cs typeface="+mn-lt"/>
              </a:rPr>
              <a:t> – similar to the Kirkpatrick Model, the model starts with evaluating the participant’s reaction and satisfaction to the training program.</a:t>
            </a:r>
            <a:endParaRPr lang="en-US" sz="1400">
              <a:latin typeface="Georgia Pro"/>
              <a:ea typeface="Calibri" panose="020F0502020204030204"/>
              <a:cs typeface="Calibri" panose="020F0502020204030204"/>
            </a:endParaRPr>
          </a:p>
          <a:p>
            <a:pPr marL="0" indent="0">
              <a:buNone/>
            </a:pPr>
            <a:r>
              <a:rPr lang="en-US" sz="1400" b="1" dirty="0">
                <a:latin typeface="Georgia Pro"/>
                <a:ea typeface="+mn-lt"/>
                <a:cs typeface="+mn-lt"/>
              </a:rPr>
              <a:t>Level 2: Learning</a:t>
            </a:r>
            <a:r>
              <a:rPr lang="en-US" sz="1400" dirty="0">
                <a:latin typeface="Georgia Pro"/>
                <a:ea typeface="+mn-lt"/>
                <a:cs typeface="+mn-lt"/>
              </a:rPr>
              <a:t> – this level measures the skills and knowledge gained by the participants</a:t>
            </a:r>
            <a:endParaRPr lang="en-US" sz="1400">
              <a:latin typeface="Georgia Pro"/>
              <a:ea typeface="Calibri" panose="020F0502020204030204"/>
              <a:cs typeface="Calibri" panose="020F0502020204030204"/>
            </a:endParaRPr>
          </a:p>
          <a:p>
            <a:pPr marL="0" indent="0">
              <a:buNone/>
            </a:pPr>
            <a:r>
              <a:rPr lang="en-US" sz="1400" b="1" dirty="0">
                <a:latin typeface="Georgia Pro"/>
                <a:ea typeface="+mn-lt"/>
                <a:cs typeface="+mn-lt"/>
              </a:rPr>
              <a:t>Level 3: Application and implementation</a:t>
            </a:r>
            <a:r>
              <a:rPr lang="en-US" sz="1400" dirty="0">
                <a:latin typeface="Georgia Pro"/>
                <a:ea typeface="+mn-lt"/>
                <a:cs typeface="+mn-lt"/>
              </a:rPr>
              <a:t> – similar to the Kirkpatrick Model, this level measures whether the participants of the training program learned anything from training upon returning to the workplace. However, it improves that scope by determining whether an issue (if any) resides with the application of the learning or its implementation.</a:t>
            </a:r>
            <a:endParaRPr lang="en-US" sz="1400">
              <a:latin typeface="Georgia Pro"/>
              <a:ea typeface="Calibri" panose="020F0502020204030204"/>
              <a:cs typeface="Calibri" panose="020F0502020204030204"/>
            </a:endParaRPr>
          </a:p>
          <a:p>
            <a:pPr marL="0" indent="0">
              <a:buNone/>
            </a:pPr>
            <a:r>
              <a:rPr lang="en-US" sz="1400" b="1" dirty="0">
                <a:latin typeface="Georgia Pro"/>
                <a:ea typeface="+mn-lt"/>
                <a:cs typeface="+mn-lt"/>
              </a:rPr>
              <a:t>Level 4: Impact</a:t>
            </a:r>
            <a:r>
              <a:rPr lang="en-US" sz="1400" dirty="0">
                <a:latin typeface="Georgia Pro"/>
                <a:ea typeface="+mn-lt"/>
                <a:cs typeface="+mn-lt"/>
              </a:rPr>
              <a:t> – in the Phillips model, instead of results it focuses on measuring the overall business impact of the training program. It is much broader compared to Kirkpatrick’s model as it identifies whether other factors aside from training affected the outcome.</a:t>
            </a:r>
            <a:endParaRPr lang="en-US" sz="1400">
              <a:latin typeface="Georgia Pro"/>
              <a:ea typeface="Calibri" panose="020F0502020204030204"/>
              <a:cs typeface="Calibri" panose="020F0502020204030204"/>
            </a:endParaRPr>
          </a:p>
          <a:p>
            <a:pPr marL="0" indent="0">
              <a:buNone/>
            </a:pPr>
            <a:r>
              <a:rPr lang="en-US" sz="1400" b="1" dirty="0">
                <a:latin typeface="Georgia Pro"/>
                <a:ea typeface="+mn-lt"/>
                <a:cs typeface="+mn-lt"/>
              </a:rPr>
              <a:t>Level 5: Return on investment (ROI)</a:t>
            </a:r>
            <a:r>
              <a:rPr lang="en-US" sz="1400" dirty="0">
                <a:latin typeface="Georgia Pro"/>
                <a:ea typeface="+mn-lt"/>
                <a:cs typeface="+mn-lt"/>
              </a:rPr>
              <a:t> – This added level is designed to measure the ROI with the use of cost-benefit analysis to compare the monetary value of the business outcomes with the costs of the training program(s).</a:t>
            </a:r>
            <a:endParaRPr lang="en-US" sz="1400" dirty="0">
              <a:latin typeface="Georgia Pro"/>
              <a:ea typeface="Calibri"/>
              <a:cs typeface="Calibri"/>
            </a:endParaRPr>
          </a:p>
          <a:p>
            <a:endParaRPr lang="en-US" sz="3200" dirty="0">
              <a:latin typeface="Georgia Pro"/>
              <a:ea typeface="Calibri"/>
              <a:cs typeface="Calibri"/>
            </a:endParaRPr>
          </a:p>
        </p:txBody>
      </p:sp>
      <p:sp>
        <p:nvSpPr>
          <p:cNvPr id="5" name="Rectangle: Rounded Corners 4">
            <a:extLst>
              <a:ext uri="{FF2B5EF4-FFF2-40B4-BE49-F238E27FC236}">
                <a16:creationId xmlns:a16="http://schemas.microsoft.com/office/drawing/2014/main" id="{77928E51-5C35-74D9-9135-C01FD71C14C7}"/>
              </a:ext>
            </a:extLst>
          </p:cNvPr>
          <p:cNvSpPr/>
          <p:nvPr/>
        </p:nvSpPr>
        <p:spPr>
          <a:xfrm>
            <a:off x="3046172" y="401998"/>
            <a:ext cx="5549660" cy="6469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srgbClr val="000000"/>
                </a:solidFill>
                <a:latin typeface="Calibri Light"/>
                <a:ea typeface="Calibri Light"/>
                <a:cs typeface="Calibri Light"/>
              </a:rPr>
              <a:t>EVALUATION OF TRAINING</a:t>
            </a:r>
            <a:endParaRPr lang="en-US" sz="1600" dirty="0"/>
          </a:p>
        </p:txBody>
      </p:sp>
    </p:spTree>
    <p:extLst>
      <p:ext uri="{BB962C8B-B14F-4D97-AF65-F5344CB8AC3E}">
        <p14:creationId xmlns:p14="http://schemas.microsoft.com/office/powerpoint/2010/main" val="40349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8679-B199-7949-D1A4-11C64BA4726C}"/>
              </a:ext>
            </a:extLst>
          </p:cNvPr>
          <p:cNvSpPr>
            <a:spLocks noGrp="1"/>
          </p:cNvSpPr>
          <p:nvPr>
            <p:ph type="title"/>
          </p:nvPr>
        </p:nvSpPr>
        <p:spPr/>
        <p:txBody>
          <a:bodyPr>
            <a:normAutofit/>
          </a:bodyPr>
          <a:lstStyle/>
          <a:p>
            <a:r>
              <a:rPr lang="en-US" sz="3600" b="1" u="sng" dirty="0">
                <a:latin typeface="Calibri"/>
                <a:ea typeface="Calibri"/>
                <a:cs typeface="Calibri"/>
              </a:rPr>
              <a:t>2. Determine indicators of training effectiveness</a:t>
            </a:r>
            <a:endParaRPr lang="en-US" sz="3600" u="sng" dirty="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BC1C620B-2CB7-43D3-1A41-7E645BA583D7}"/>
              </a:ext>
            </a:extLst>
          </p:cNvPr>
          <p:cNvSpPr>
            <a:spLocks noGrp="1"/>
          </p:cNvSpPr>
          <p:nvPr>
            <p:ph idx="1"/>
          </p:nvPr>
        </p:nvSpPr>
        <p:spPr/>
        <p:txBody>
          <a:bodyPr vert="horz" lIns="91440" tIns="45720" rIns="91440" bIns="45720" rtlCol="0" anchor="t">
            <a:normAutofit/>
          </a:bodyPr>
          <a:lstStyle/>
          <a:p>
            <a:endParaRPr lang="en-US" dirty="0">
              <a:solidFill>
                <a:srgbClr val="293745"/>
              </a:solidFill>
              <a:ea typeface="Calibri" panose="020F0502020204030204"/>
              <a:cs typeface="Calibri" panose="020F0502020204030204"/>
            </a:endParaRPr>
          </a:p>
          <a:p>
            <a:pPr marL="0" indent="0">
              <a:buNone/>
            </a:pPr>
            <a:r>
              <a:rPr lang="en-US" sz="1800">
                <a:latin typeface="Georgia Pro"/>
                <a:ea typeface="+mn-lt"/>
                <a:cs typeface="+mn-lt"/>
              </a:rPr>
              <a:t>To effectively evaluate training programs, practitioners of the training program must first define the indicators of “effectiveness.” As a guide, practitioners or organizations should answer this guiding question: “In what sense will the training program be considered successful?”</a:t>
            </a:r>
            <a:endParaRPr lang="en-US" sz="1800" dirty="0">
              <a:latin typeface="Georgia Pro"/>
              <a:ea typeface="Calibri" panose="020F0502020204030204"/>
              <a:cs typeface="Calibri" panose="020F0502020204030204"/>
            </a:endParaRPr>
          </a:p>
          <a:p>
            <a:pPr marL="0" indent="0">
              <a:buNone/>
            </a:pPr>
            <a:r>
              <a:rPr lang="en-US" sz="1800" dirty="0">
                <a:latin typeface="Georgia Pro"/>
                <a:ea typeface="+mn-lt"/>
                <a:cs typeface="+mn-lt"/>
              </a:rPr>
              <a:t>Below are some examples of factors or indicators that can help in measuring training effectiveness:</a:t>
            </a:r>
            <a:endParaRPr lang="en-US" sz="1800" dirty="0">
              <a:latin typeface="Georgia Pro"/>
              <a:ea typeface="Calibri" panose="020F0502020204030204"/>
              <a:cs typeface="Calibri" panose="020F0502020204030204"/>
            </a:endParaRPr>
          </a:p>
          <a:p>
            <a:r>
              <a:rPr lang="en-US" sz="1800" dirty="0">
                <a:latin typeface="Georgia Pro"/>
                <a:ea typeface="+mn-lt"/>
                <a:cs typeface="+mn-lt"/>
              </a:rPr>
              <a:t>New skills and knowledge</a:t>
            </a:r>
            <a:endParaRPr lang="en-US" sz="1800">
              <a:latin typeface="Georgia Pro"/>
              <a:ea typeface="Calibri"/>
              <a:cs typeface="Calibri"/>
            </a:endParaRPr>
          </a:p>
          <a:p>
            <a:r>
              <a:rPr lang="en-US" sz="1800" dirty="0">
                <a:latin typeface="Georgia Pro"/>
                <a:ea typeface="+mn-lt"/>
                <a:cs typeface="+mn-lt"/>
              </a:rPr>
              <a:t>Learning experience</a:t>
            </a:r>
            <a:endParaRPr lang="en-US" sz="1800">
              <a:latin typeface="Georgia Pro"/>
              <a:ea typeface="Calibri"/>
              <a:cs typeface="Calibri"/>
            </a:endParaRPr>
          </a:p>
          <a:p>
            <a:r>
              <a:rPr lang="en-US" sz="1800" dirty="0">
                <a:latin typeface="Georgia Pro"/>
                <a:ea typeface="+mn-lt"/>
                <a:cs typeface="+mn-lt"/>
              </a:rPr>
              <a:t>Employee happiness</a:t>
            </a:r>
            <a:endParaRPr lang="en-US" sz="1800">
              <a:latin typeface="Georgia Pro"/>
              <a:ea typeface="Calibri"/>
              <a:cs typeface="Calibri"/>
            </a:endParaRPr>
          </a:p>
          <a:p>
            <a:r>
              <a:rPr lang="en-US" sz="1800" dirty="0">
                <a:latin typeface="Georgia Pro"/>
                <a:ea typeface="+mn-lt"/>
                <a:cs typeface="+mn-lt"/>
              </a:rPr>
              <a:t>Cultural impact</a:t>
            </a:r>
            <a:endParaRPr lang="en-US" sz="1800">
              <a:latin typeface="Georgia Pro"/>
              <a:ea typeface="Calibri"/>
              <a:cs typeface="Calibri"/>
            </a:endParaRPr>
          </a:p>
          <a:p>
            <a:r>
              <a:rPr lang="en-US" sz="1800" dirty="0">
                <a:latin typeface="Georgia Pro"/>
                <a:ea typeface="+mn-lt"/>
                <a:cs typeface="+mn-lt"/>
              </a:rPr>
              <a:t>Efficiency impact</a:t>
            </a:r>
            <a:endParaRPr lang="en-US" sz="1800">
              <a:latin typeface="Georgia Pro"/>
              <a:ea typeface="Calibri"/>
              <a:cs typeface="Calibri"/>
            </a:endParaRPr>
          </a:p>
          <a:p>
            <a:r>
              <a:rPr lang="en-US" sz="1800" dirty="0">
                <a:latin typeface="Georgia Pro"/>
                <a:ea typeface="+mn-lt"/>
                <a:cs typeface="+mn-lt"/>
              </a:rPr>
              <a:t>Financial impact</a:t>
            </a:r>
            <a:endParaRPr lang="en-US" sz="1800" dirty="0">
              <a:latin typeface="Georgia Pro"/>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554699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D46A-ED0C-4C6B-D621-DAE40ABAD497}"/>
              </a:ext>
            </a:extLst>
          </p:cNvPr>
          <p:cNvSpPr>
            <a:spLocks noGrp="1"/>
          </p:cNvSpPr>
          <p:nvPr>
            <p:ph type="title"/>
          </p:nvPr>
        </p:nvSpPr>
        <p:spPr/>
        <p:txBody>
          <a:bodyPr>
            <a:normAutofit/>
          </a:bodyPr>
          <a:lstStyle/>
          <a:p>
            <a:r>
              <a:rPr lang="en-US" sz="4000" b="1" u="sng" dirty="0"/>
              <a:t>3. Choosing the right method and collecting data</a:t>
            </a:r>
            <a:endParaRPr lang="en-US" sz="4000" b="1" u="sng">
              <a:ea typeface="Calibri Light"/>
              <a:cs typeface="Calibri Light"/>
            </a:endParaRPr>
          </a:p>
        </p:txBody>
      </p:sp>
      <p:sp>
        <p:nvSpPr>
          <p:cNvPr id="3" name="Content Placeholder 2">
            <a:extLst>
              <a:ext uri="{FF2B5EF4-FFF2-40B4-BE49-F238E27FC236}">
                <a16:creationId xmlns:a16="http://schemas.microsoft.com/office/drawing/2014/main" id="{95ABCA03-706C-0996-B45D-17A30B7C4EB9}"/>
              </a:ext>
            </a:extLst>
          </p:cNvPr>
          <p:cNvSpPr>
            <a:spLocks noGrp="1"/>
          </p:cNvSpPr>
          <p:nvPr>
            <p:ph idx="1"/>
          </p:nvPr>
        </p:nvSpPr>
        <p:spPr/>
        <p:txBody>
          <a:bodyPr vert="horz" lIns="91440" tIns="45720" rIns="91440" bIns="45720" rtlCol="0" anchor="t">
            <a:normAutofit/>
          </a:bodyPr>
          <a:lstStyle/>
          <a:p>
            <a:r>
              <a:rPr lang="en-US" sz="1400" b="1" dirty="0">
                <a:latin typeface="Georgia Pro"/>
                <a:ea typeface="+mn-lt"/>
                <a:cs typeface="+mn-lt"/>
              </a:rPr>
              <a:t>Questionnaires</a:t>
            </a:r>
            <a:r>
              <a:rPr lang="en-US" sz="1400" dirty="0">
                <a:latin typeface="Georgia Pro"/>
                <a:ea typeface="+mn-lt"/>
                <a:cs typeface="+mn-lt"/>
              </a:rPr>
              <a:t> – these are sets of questions commonly used for gathering statistical information from participants on a particular topic. This can be used as a tool when conducting surveys for trainees after the completion of the training program.</a:t>
            </a:r>
            <a:endParaRPr lang="en-US" sz="1400">
              <a:latin typeface="Georgia Pro"/>
              <a:ea typeface="Calibri" panose="020F0502020204030204"/>
              <a:cs typeface="Calibri" panose="020F0502020204030204"/>
            </a:endParaRPr>
          </a:p>
          <a:p>
            <a:r>
              <a:rPr lang="en-US" sz="1400" b="1" dirty="0">
                <a:latin typeface="Georgia Pro"/>
                <a:ea typeface="+mn-lt"/>
                <a:cs typeface="+mn-lt"/>
              </a:rPr>
              <a:t>Interviews</a:t>
            </a:r>
            <a:r>
              <a:rPr lang="en-US" sz="1400" dirty="0">
                <a:latin typeface="Georgia Pro"/>
                <a:ea typeface="+mn-lt"/>
                <a:cs typeface="+mn-lt"/>
              </a:rPr>
              <a:t> – this can be conducted either face-to-face or online. This method allows practitioners to delve deeper into the responses of the participants. Interviews can help provide practitioners with more valuable and detailed information on the employee’s experience with the training.</a:t>
            </a:r>
            <a:endParaRPr lang="en-US" sz="1400" dirty="0">
              <a:latin typeface="Georgia Pro"/>
              <a:ea typeface="Calibri"/>
              <a:cs typeface="Calibri"/>
            </a:endParaRPr>
          </a:p>
          <a:p>
            <a:r>
              <a:rPr lang="en-US" sz="1400" b="1" dirty="0">
                <a:latin typeface="Georgia Pro"/>
                <a:ea typeface="+mn-lt"/>
                <a:cs typeface="+mn-lt"/>
              </a:rPr>
              <a:t>Focus groups</a:t>
            </a:r>
            <a:r>
              <a:rPr lang="en-US" sz="1400" dirty="0">
                <a:latin typeface="Georgia Pro"/>
                <a:ea typeface="+mn-lt"/>
                <a:cs typeface="+mn-lt"/>
              </a:rPr>
              <a:t> – these are facilitated discussions among a small group of participants who underwent the same training program. This is helpful if the goal of the practitioners is to explore the participant’s insight and feelings towards the training and to gather some feedback on how the training can be improved.</a:t>
            </a:r>
            <a:endParaRPr lang="en-US" sz="1400">
              <a:latin typeface="Georgia Pro"/>
              <a:ea typeface="Calibri"/>
              <a:cs typeface="Calibri"/>
            </a:endParaRPr>
          </a:p>
          <a:p>
            <a:r>
              <a:rPr lang="en-US" sz="1400" b="1" dirty="0">
                <a:latin typeface="Georgia Pro"/>
                <a:ea typeface="+mn-lt"/>
                <a:cs typeface="+mn-lt"/>
              </a:rPr>
              <a:t>Observation</a:t>
            </a:r>
            <a:r>
              <a:rPr lang="en-US" sz="1400" dirty="0">
                <a:latin typeface="Georgia Pro"/>
                <a:ea typeface="+mn-lt"/>
                <a:cs typeface="+mn-lt"/>
              </a:rPr>
              <a:t> – this method is done by observing the participant’s behavioral change in a workplace setting. The practitioner or assigned evaluator will observe how they complete tasks or engage with processes and team activities.</a:t>
            </a:r>
            <a:endParaRPr lang="en-US" sz="1400">
              <a:latin typeface="Georgia Pro"/>
              <a:ea typeface="Calibri"/>
              <a:cs typeface="Calibri"/>
            </a:endParaRPr>
          </a:p>
          <a:p>
            <a:r>
              <a:rPr lang="en-US" sz="1400" dirty="0">
                <a:latin typeface="Georgia Pro"/>
                <a:ea typeface="+mn-lt"/>
                <a:cs typeface="+mn-lt"/>
              </a:rPr>
              <a:t>Once a method has been selected, practitioners can proceed with collecting the data.</a:t>
            </a:r>
            <a:endParaRPr lang="en-US" sz="1400">
              <a:latin typeface="Georgia Pro"/>
              <a:ea typeface="+mn-lt"/>
              <a:cs typeface="+mn-lt"/>
            </a:endParaRPr>
          </a:p>
          <a:p>
            <a:pPr marL="0" indent="0">
              <a:buNone/>
            </a:pPr>
            <a:r>
              <a:rPr lang="en-US" sz="3600" b="1" u="sng" dirty="0"/>
              <a:t>4. Analyze Data</a:t>
            </a:r>
            <a:endParaRPr lang="en-US" sz="3600" b="1" dirty="0">
              <a:latin typeface="Georgia Pro"/>
              <a:ea typeface="Calibri"/>
              <a:cs typeface="Calibri"/>
            </a:endParaRPr>
          </a:p>
          <a:p>
            <a:r>
              <a:rPr lang="en-US" sz="1400" dirty="0">
                <a:latin typeface="Georgia Pro"/>
                <a:ea typeface="+mn-lt"/>
                <a:cs typeface="+mn-lt"/>
              </a:rPr>
              <a:t>The final step is to analyze the data collected and to document the findings of the performed training evaluation. The record of the training evaluation will be a critical component for future improvements in the organization’s approach to training programs.</a:t>
            </a:r>
            <a:endParaRPr lang="en-US" sz="1400" dirty="0">
              <a:latin typeface="Georgia Pro"/>
            </a:endParaRPr>
          </a:p>
          <a:p>
            <a:endParaRPr lang="en-US" sz="1400" dirty="0">
              <a:latin typeface="Georgia Pro"/>
              <a:ea typeface="Calibri"/>
              <a:cs typeface="Calibri"/>
            </a:endParaRPr>
          </a:p>
        </p:txBody>
      </p:sp>
    </p:spTree>
    <p:extLst>
      <p:ext uri="{BB962C8B-B14F-4D97-AF65-F5344CB8AC3E}">
        <p14:creationId xmlns:p14="http://schemas.microsoft.com/office/powerpoint/2010/main" val="390860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9AA4-EB0D-8E92-A6F8-43D418B11953}"/>
              </a:ext>
            </a:extLst>
          </p:cNvPr>
          <p:cNvSpPr>
            <a:spLocks noGrp="1"/>
          </p:cNvSpPr>
          <p:nvPr>
            <p:ph type="title"/>
          </p:nvPr>
        </p:nvSpPr>
        <p:spPr/>
        <p:txBody>
          <a:bodyPr/>
          <a:lstStyle/>
          <a:p>
            <a:r>
              <a:rPr lang="en-US" b="1" dirty="0"/>
              <a:t>OBJECTIVES</a:t>
            </a:r>
          </a:p>
        </p:txBody>
      </p:sp>
      <p:graphicFrame>
        <p:nvGraphicFramePr>
          <p:cNvPr id="18" name="Content Placeholder 2">
            <a:extLst>
              <a:ext uri="{FF2B5EF4-FFF2-40B4-BE49-F238E27FC236}">
                <a16:creationId xmlns:a16="http://schemas.microsoft.com/office/drawing/2014/main" id="{1FA26151-78BA-3B97-7CF6-29AE0F94C6F7}"/>
              </a:ext>
            </a:extLst>
          </p:cNvPr>
          <p:cNvGraphicFramePr>
            <a:graphicFrameLocks noGrp="1"/>
          </p:cNvGraphicFramePr>
          <p:nvPr>
            <p:ph idx="1"/>
          </p:nvPr>
        </p:nvGraphicFramePr>
        <p:xfrm>
          <a:off x="914400" y="2834640"/>
          <a:ext cx="6583680" cy="320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4DCE870-FDED-59A6-E822-752D91FCCAA0}"/>
              </a:ext>
            </a:extLst>
          </p:cNvPr>
          <p:cNvSpPr>
            <a:spLocks noGrp="1"/>
          </p:cNvSpPr>
          <p:nvPr>
            <p:ph type="sldNum" sz="quarter" idx="10"/>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197813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CCB29-2E1D-FDC3-50B7-B58A9898434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lnSpc>
                <a:spcPct val="90000"/>
              </a:lnSpc>
            </a:pPr>
            <a:r>
              <a:rPr lang="en-US" sz="4000" kern="1200">
                <a:solidFill>
                  <a:srgbClr val="FFFFFF"/>
                </a:solidFill>
                <a:latin typeface="+mj-lt"/>
                <a:ea typeface="+mj-ea"/>
                <a:cs typeface="+mj-cs"/>
              </a:rPr>
              <a:t>ADVANTAGES</a:t>
            </a:r>
          </a:p>
        </p:txBody>
      </p:sp>
      <p:sp>
        <p:nvSpPr>
          <p:cNvPr id="3" name="Content Placeholder 2">
            <a:extLst>
              <a:ext uri="{FF2B5EF4-FFF2-40B4-BE49-F238E27FC236}">
                <a16:creationId xmlns:a16="http://schemas.microsoft.com/office/drawing/2014/main" id="{EA227DB3-BE76-B006-0408-D60228053922}"/>
              </a:ext>
            </a:extLst>
          </p:cNvPr>
          <p:cNvSpPr>
            <a:spLocks noGrp="1"/>
          </p:cNvSpPr>
          <p:nvPr>
            <p:ph idx="1"/>
          </p:nvPr>
        </p:nvSpPr>
        <p:spPr>
          <a:xfrm>
            <a:off x="4810259" y="649480"/>
            <a:ext cx="6555347" cy="5546047"/>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Talent identification for future leadership roles.</a:t>
            </a:r>
          </a:p>
          <a:p>
            <a:pPr indent="-228600">
              <a:lnSpc>
                <a:spcPct val="90000"/>
              </a:lnSpc>
              <a:spcAft>
                <a:spcPts val="600"/>
              </a:spcAft>
              <a:buFont typeface="Arial" panose="020B0604020202020204" pitchFamily="34" charset="0"/>
              <a:buChar char="•"/>
            </a:pPr>
            <a:r>
              <a:rPr lang="en-US" sz="2000"/>
              <a:t>Enhanced employee engagement and retention.</a:t>
            </a:r>
          </a:p>
          <a:p>
            <a:pPr indent="-228600">
              <a:lnSpc>
                <a:spcPct val="90000"/>
              </a:lnSpc>
              <a:spcAft>
                <a:spcPts val="600"/>
              </a:spcAft>
              <a:buFont typeface="Arial" panose="020B0604020202020204" pitchFamily="34" charset="0"/>
              <a:buChar char="•"/>
            </a:pPr>
            <a:r>
              <a:rPr lang="en-US" sz="2000"/>
              <a:t>Improved succession planning and organizational agility.</a:t>
            </a:r>
          </a:p>
          <a:p>
            <a:pPr indent="-228600">
              <a:lnSpc>
                <a:spcPct val="90000"/>
              </a:lnSpc>
              <a:spcAft>
                <a:spcPts val="600"/>
              </a:spcAft>
              <a:buFont typeface="Arial" panose="020B0604020202020204" pitchFamily="34" charset="0"/>
              <a:buChar char="•"/>
            </a:pPr>
            <a:r>
              <a:rPr lang="en-US" sz="2000"/>
              <a:t>Tailored development plans for high-potential individuals.</a:t>
            </a:r>
          </a:p>
          <a:p>
            <a:pPr indent="-228600">
              <a:lnSpc>
                <a:spcPct val="90000"/>
              </a:lnSpc>
              <a:spcAft>
                <a:spcPts val="600"/>
              </a:spcAft>
              <a:buFont typeface="Arial" panose="020B0604020202020204" pitchFamily="34" charset="0"/>
              <a:buChar char="•"/>
            </a:pPr>
            <a:r>
              <a:rPr lang="en-US" sz="2000"/>
              <a:t>Encourages proactive talent management and development.</a:t>
            </a:r>
          </a:p>
          <a:p>
            <a:pPr indent="-228600">
              <a:lnSpc>
                <a:spcPct val="90000"/>
              </a:lnSpc>
              <a:spcAft>
                <a:spcPts val="600"/>
              </a:spcAft>
              <a:buFont typeface="Arial" panose="020B0604020202020204" pitchFamily="34" charset="0"/>
              <a:buChar char="•"/>
            </a:pPr>
            <a:r>
              <a:rPr lang="en-US" sz="2000"/>
              <a:t>Supports a culture of continuous learning and growth.</a:t>
            </a:r>
          </a:p>
          <a:p>
            <a:pPr indent="-228600">
              <a:lnSpc>
                <a:spcPct val="90000"/>
              </a:lnSpc>
              <a:spcAft>
                <a:spcPts val="600"/>
              </a:spcAft>
              <a:buFont typeface="Arial" panose="020B0604020202020204" pitchFamily="34" charset="0"/>
              <a:buChar char="•"/>
            </a:pPr>
            <a:r>
              <a:rPr lang="en-US" sz="2000"/>
              <a:t>Strengthens employee commitment and loyalty.</a:t>
            </a:r>
          </a:p>
          <a:p>
            <a:pPr indent="-228600">
              <a:lnSpc>
                <a:spcPct val="90000"/>
              </a:lnSpc>
              <a:spcAft>
                <a:spcPts val="600"/>
              </a:spcAft>
              <a:buFont typeface="Arial" panose="020B0604020202020204" pitchFamily="34" charset="0"/>
              <a:buChar char="•"/>
            </a:pPr>
            <a:r>
              <a:rPr lang="en-US" sz="2000"/>
              <a:t>Promotes a meritocratic work environment based on potential.</a:t>
            </a:r>
          </a:p>
        </p:txBody>
      </p:sp>
      <p:sp>
        <p:nvSpPr>
          <p:cNvPr id="4" name="Slide Number Placeholder 3">
            <a:extLst>
              <a:ext uri="{FF2B5EF4-FFF2-40B4-BE49-F238E27FC236}">
                <a16:creationId xmlns:a16="http://schemas.microsoft.com/office/drawing/2014/main" id="{BB2F8DF5-EC5D-07E5-BBD3-0C9506B0F3EA}"/>
              </a:ext>
            </a:extLst>
          </p:cNvPr>
          <p:cNvSpPr>
            <a:spLocks noGrp="1"/>
          </p:cNvSpPr>
          <p:nvPr>
            <p:ph type="sldNum" sz="quarter" idx="10"/>
          </p:nvPr>
        </p:nvSpPr>
        <p:spPr>
          <a:xfrm>
            <a:off x="11704320" y="6455431"/>
            <a:ext cx="445913" cy="365125"/>
          </a:xfrm>
        </p:spPr>
        <p:txBody>
          <a:bodyPr vert="horz" lIns="91440" tIns="45720" rIns="91440" bIns="45720" rtlCol="0" anchor="ctr">
            <a:normAutofit/>
          </a:bodyPr>
          <a:lstStyle/>
          <a:p>
            <a:pPr defTabSz="914400">
              <a:spcAft>
                <a:spcPts val="600"/>
              </a:spcAft>
            </a:pPr>
            <a:fld id="{48F63A3B-78C7-47BE-AE5E-E10140E04643}" type="slidenum">
              <a:rPr lang="en-US" sz="1100">
                <a:solidFill>
                  <a:schemeClr val="tx1">
                    <a:lumMod val="50000"/>
                    <a:lumOff val="50000"/>
                  </a:schemeClr>
                </a:solidFill>
                <a:latin typeface="+mn-lt"/>
              </a:rPr>
              <a:pPr defTabSz="914400">
                <a:spcAft>
                  <a:spcPts val="600"/>
                </a:spcAft>
              </a:pPr>
              <a:t>5</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7535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EEA4E-38EE-EAD2-A328-105993AFFA13}"/>
              </a:ext>
            </a:extLst>
          </p:cNvPr>
          <p:cNvSpPr>
            <a:spLocks noGrp="1"/>
          </p:cNvSpPr>
          <p:nvPr>
            <p:ph type="title"/>
          </p:nvPr>
        </p:nvSpPr>
        <p:spPr>
          <a:xfrm>
            <a:off x="121666" y="586855"/>
            <a:ext cx="3776459" cy="3387497"/>
          </a:xfrm>
        </p:spPr>
        <p:txBody>
          <a:bodyPr vert="horz" lIns="91440" tIns="45720" rIns="91440" bIns="45720" rtlCol="0" anchor="b">
            <a:normAutofit/>
          </a:bodyPr>
          <a:lstStyle/>
          <a:p>
            <a:pPr algn="r">
              <a:lnSpc>
                <a:spcPct val="90000"/>
              </a:lnSpc>
            </a:pPr>
            <a:r>
              <a:rPr lang="en-US" sz="4000" dirty="0">
                <a:solidFill>
                  <a:srgbClr val="FFFFFF"/>
                </a:solidFill>
              </a:rPr>
              <a:t>DISADVANTAGES</a:t>
            </a:r>
            <a:endParaRPr lang="en-US" sz="40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B37F6E98-BCDD-0F6D-3EA7-218127015AE0}"/>
              </a:ext>
            </a:extLst>
          </p:cNvPr>
          <p:cNvSpPr>
            <a:spLocks noGrp="1"/>
          </p:cNvSpPr>
          <p:nvPr>
            <p:ph idx="1"/>
          </p:nvPr>
        </p:nvSpPr>
        <p:spPr>
          <a:xfrm>
            <a:off x="4810259" y="649480"/>
            <a:ext cx="6555347" cy="5546047"/>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Subjectivity in assessment leading to bias.</a:t>
            </a:r>
          </a:p>
          <a:p>
            <a:pPr indent="-228600">
              <a:lnSpc>
                <a:spcPct val="90000"/>
              </a:lnSpc>
              <a:spcAft>
                <a:spcPts val="600"/>
              </a:spcAft>
              <a:buFont typeface="Arial" panose="020B0604020202020204" pitchFamily="34" charset="0"/>
              <a:buChar char="•"/>
            </a:pPr>
            <a:r>
              <a:rPr lang="en-US" sz="2000"/>
              <a:t>Potential demotivation for employees not identified as high-potential.</a:t>
            </a:r>
          </a:p>
          <a:p>
            <a:pPr indent="-228600">
              <a:lnSpc>
                <a:spcPct val="90000"/>
              </a:lnSpc>
              <a:spcAft>
                <a:spcPts val="600"/>
              </a:spcAft>
              <a:buFont typeface="Arial" panose="020B0604020202020204" pitchFamily="34" charset="0"/>
              <a:buChar char="•"/>
            </a:pPr>
            <a:r>
              <a:rPr lang="en-US" sz="2000"/>
              <a:t>Resource-intensive process requiring time and effort.</a:t>
            </a:r>
          </a:p>
          <a:p>
            <a:pPr indent="-228600">
              <a:lnSpc>
                <a:spcPct val="90000"/>
              </a:lnSpc>
              <a:spcAft>
                <a:spcPts val="600"/>
              </a:spcAft>
              <a:buFont typeface="Arial" panose="020B0604020202020204" pitchFamily="34" charset="0"/>
              <a:buChar char="•"/>
            </a:pPr>
            <a:r>
              <a:rPr lang="en-US" sz="2000"/>
              <a:t>Potential for decreased collaboration and teamwork if competition among employees is fostered.</a:t>
            </a:r>
          </a:p>
          <a:p>
            <a:pPr indent="-228600">
              <a:lnSpc>
                <a:spcPct val="90000"/>
              </a:lnSpc>
              <a:spcAft>
                <a:spcPts val="600"/>
              </a:spcAft>
              <a:buFont typeface="Arial" panose="020B0604020202020204" pitchFamily="34" charset="0"/>
              <a:buChar char="•"/>
            </a:pPr>
            <a:r>
              <a:rPr lang="en-US" sz="2000"/>
              <a:t>Risk of creating a hierarchical culture that overlooks non-high-potential employees.</a:t>
            </a:r>
          </a:p>
          <a:p>
            <a:pPr indent="-228600">
              <a:lnSpc>
                <a:spcPct val="90000"/>
              </a:lnSpc>
              <a:spcAft>
                <a:spcPts val="600"/>
              </a:spcAft>
              <a:buFont typeface="Arial" panose="020B0604020202020204" pitchFamily="34" charset="0"/>
              <a:buChar char="•"/>
            </a:pPr>
            <a:r>
              <a:rPr lang="en-US" sz="2000"/>
              <a:t>Potential for increased stress and competition among employees.</a:t>
            </a:r>
          </a:p>
          <a:p>
            <a:pPr indent="-228600">
              <a:lnSpc>
                <a:spcPct val="90000"/>
              </a:lnSpc>
              <a:spcAft>
                <a:spcPts val="600"/>
              </a:spcAft>
              <a:buFont typeface="Arial" panose="020B0604020202020204" pitchFamily="34" charset="0"/>
              <a:buChar char="•"/>
            </a:pPr>
            <a:r>
              <a:rPr lang="en-US" sz="2000"/>
              <a:t>May lead to resentment or disillusionment if appraisal criteria are not transparent.</a:t>
            </a:r>
          </a:p>
          <a:p>
            <a:pPr indent="-228600">
              <a:lnSpc>
                <a:spcPct val="90000"/>
              </a:lnSpc>
              <a:spcAft>
                <a:spcPts val="600"/>
              </a:spcAft>
              <a:buFont typeface="Arial" panose="020B0604020202020204" pitchFamily="34" charset="0"/>
              <a:buChar char="•"/>
            </a:pPr>
            <a:r>
              <a:rPr lang="en-US" sz="2000"/>
              <a:t>Requires effective communication to mitigate negative perceptions and maintain morale.</a:t>
            </a:r>
          </a:p>
        </p:txBody>
      </p:sp>
      <p:sp>
        <p:nvSpPr>
          <p:cNvPr id="4" name="Slide Number Placeholder 3">
            <a:extLst>
              <a:ext uri="{FF2B5EF4-FFF2-40B4-BE49-F238E27FC236}">
                <a16:creationId xmlns:a16="http://schemas.microsoft.com/office/drawing/2014/main" id="{66C31658-96F2-62BE-36AC-75090E692D79}"/>
              </a:ext>
            </a:extLst>
          </p:cNvPr>
          <p:cNvSpPr>
            <a:spLocks noGrp="1"/>
          </p:cNvSpPr>
          <p:nvPr>
            <p:ph type="sldNum" sz="quarter" idx="10"/>
          </p:nvPr>
        </p:nvSpPr>
        <p:spPr>
          <a:xfrm>
            <a:off x="11704320" y="6455664"/>
            <a:ext cx="448056" cy="365125"/>
          </a:xfrm>
        </p:spPr>
        <p:txBody>
          <a:bodyPr vert="horz" lIns="91440" tIns="45720" rIns="91440" bIns="45720" rtlCol="0" anchor="ctr">
            <a:normAutofit/>
          </a:bodyPr>
          <a:lstStyle/>
          <a:p>
            <a:pPr defTabSz="914400">
              <a:spcAft>
                <a:spcPts val="600"/>
              </a:spcAft>
            </a:pPr>
            <a:fld id="{48F63A3B-78C7-47BE-AE5E-E10140E04643}" type="slidenum">
              <a:rPr lang="en-US" sz="1100">
                <a:solidFill>
                  <a:schemeClr val="tx1">
                    <a:lumMod val="50000"/>
                    <a:lumOff val="50000"/>
                  </a:schemeClr>
                </a:solidFill>
                <a:latin typeface="+mn-lt"/>
              </a:rPr>
              <a:pPr defTabSz="914400">
                <a:spcAft>
                  <a:spcPts val="600"/>
                </a:spcAft>
              </a:pPr>
              <a:t>6</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394936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19D714-0DAF-7BEA-2127-8D6D7E984F9C}"/>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dirty="0">
                <a:solidFill>
                  <a:srgbClr val="FFFFFF"/>
                </a:solidFill>
              </a:rPr>
              <a:t>TRADITIONAL METHODS OF APPRAISAL</a:t>
            </a:r>
            <a:endParaRPr lang="en-US" sz="4000" kern="1200" dirty="0">
              <a:solidFill>
                <a:srgbClr val="FFFFFF"/>
              </a:solidFill>
              <a:latin typeface="+mj-lt"/>
              <a:ea typeface="+mj-ea"/>
              <a:cs typeface="+mj-cs"/>
            </a:endParaRPr>
          </a:p>
        </p:txBody>
      </p:sp>
      <p:sp>
        <p:nvSpPr>
          <p:cNvPr id="31" name="Content Placeholder 2">
            <a:extLst>
              <a:ext uri="{FF2B5EF4-FFF2-40B4-BE49-F238E27FC236}">
                <a16:creationId xmlns:a16="http://schemas.microsoft.com/office/drawing/2014/main" id="{9E5FE434-1214-553F-DB22-6B4FCD99E536}"/>
              </a:ext>
            </a:extLst>
          </p:cNvPr>
          <p:cNvSpPr>
            <a:spLocks noGrp="1"/>
          </p:cNvSpPr>
          <p:nvPr>
            <p:ph idx="1"/>
          </p:nvPr>
        </p:nvSpPr>
        <p:spPr>
          <a:xfrm>
            <a:off x="753373" y="1800613"/>
            <a:ext cx="10342257" cy="4661017"/>
          </a:xfr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1700" b="1" dirty="0"/>
              <a:t>Performance Appraisal</a:t>
            </a:r>
            <a:r>
              <a:rPr lang="en-US" sz="1700" dirty="0"/>
              <a:t>: Assessing an employee's job performance against predetermined objectives and standards.</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Behaviorally Anchored Rating Scales (BARS)</a:t>
            </a:r>
            <a:r>
              <a:rPr lang="en-US" sz="1700" dirty="0"/>
              <a:t>: Using predetermined behavioral descriptors to rate an employee's performance across specific job-related behaviors or competencies.</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Critical Incident Technique (CIT)</a:t>
            </a:r>
            <a:r>
              <a:rPr lang="en-US" sz="1700" dirty="0"/>
              <a:t>: Documenting specific incidents of effective or ineffective behavior for evaluation purposes, providing concrete examples for performance assessment.</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Graphic Rating Scales</a:t>
            </a:r>
            <a:r>
              <a:rPr lang="en-US" sz="1700" dirty="0"/>
              <a:t>: Using a scale to rate employees on various performance dimensions, such as communication skills, teamwork, or problem-solving abilities.</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Forced Ranking (Rank-and-Yank)</a:t>
            </a:r>
            <a:r>
              <a:rPr lang="en-US" sz="1700" dirty="0"/>
              <a:t>: Ranking employees against each other based on performance, often leading to the termination or demotion of employees who fall below a certain threshold.</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Essay Appraisal</a:t>
            </a:r>
            <a:r>
              <a:rPr lang="en-US" sz="1700" dirty="0"/>
              <a:t>: Providing narrative descriptions of an employee's strengths, weaknesses, and areas for improvement, often written by supervisors or managers.</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Self-Appraisal</a:t>
            </a:r>
            <a:r>
              <a:rPr lang="en-US" sz="1700" dirty="0"/>
              <a:t>: Allowing employees to evaluate their own performance against predetermined criteria, providing insights into their self-awareness and perceptions of their contributions.</a:t>
            </a:r>
            <a:endParaRPr lang="en-US" sz="1700">
              <a:ea typeface="Calibri"/>
              <a:cs typeface="Calibri"/>
            </a:endParaRPr>
          </a:p>
          <a:p>
            <a:pPr indent="-228600">
              <a:lnSpc>
                <a:spcPct val="90000"/>
              </a:lnSpc>
              <a:spcAft>
                <a:spcPts val="600"/>
              </a:spcAft>
              <a:buFont typeface="Arial" panose="020B0604020202020204" pitchFamily="34" charset="0"/>
              <a:buChar char="•"/>
            </a:pPr>
            <a:r>
              <a:rPr lang="en-US" sz="1700" b="1" dirty="0"/>
              <a:t>Checklist Method</a:t>
            </a:r>
            <a:r>
              <a:rPr lang="en-US" sz="1700" dirty="0"/>
              <a:t>: Utilizing a list of performance criteria or behaviors against which the appraiser checks off items that apply to the employee's performance.</a:t>
            </a:r>
            <a:endParaRPr lang="en-US" sz="1700">
              <a:ea typeface="Calibri"/>
              <a:cs typeface="Calibri"/>
            </a:endParaRPr>
          </a:p>
          <a:p>
            <a:pPr indent="-228600">
              <a:lnSpc>
                <a:spcPct val="90000"/>
              </a:lnSpc>
              <a:spcAft>
                <a:spcPts val="600"/>
              </a:spcAft>
              <a:buFont typeface="Arial" panose="020B0604020202020204" pitchFamily="34" charset="0"/>
              <a:buChar char="•"/>
            </a:pPr>
            <a:endParaRPr lang="en-US" sz="1700" dirty="0">
              <a:ea typeface="Calibri"/>
              <a:cs typeface="Calibri"/>
            </a:endParaRPr>
          </a:p>
        </p:txBody>
      </p:sp>
      <p:sp>
        <p:nvSpPr>
          <p:cNvPr id="4" name="Slide Number Placeholder 3">
            <a:extLst>
              <a:ext uri="{FF2B5EF4-FFF2-40B4-BE49-F238E27FC236}">
                <a16:creationId xmlns:a16="http://schemas.microsoft.com/office/drawing/2014/main" id="{BC2F6A16-ED1A-6469-CECA-64EA339AE1C7}"/>
              </a:ext>
            </a:extLst>
          </p:cNvPr>
          <p:cNvSpPr>
            <a:spLocks noGrp="1"/>
          </p:cNvSpPr>
          <p:nvPr>
            <p:ph type="sldNum" sz="quarter" idx="10"/>
          </p:nvPr>
        </p:nvSpPr>
        <p:spPr>
          <a:xfrm>
            <a:off x="11704320" y="6455664"/>
            <a:ext cx="448056" cy="365125"/>
          </a:xfrm>
        </p:spPr>
        <p:txBody>
          <a:bodyPr vert="horz" lIns="91440" tIns="45720" rIns="91440" bIns="45720" rtlCol="0" anchor="ctr">
            <a:normAutofit/>
          </a:bodyPr>
          <a:lstStyle/>
          <a:p>
            <a:pPr defTabSz="914400">
              <a:spcAft>
                <a:spcPts val="600"/>
              </a:spcAft>
            </a:pPr>
            <a:fld id="{48F63A3B-78C7-47BE-AE5E-E10140E04643}" type="slidenum">
              <a:rPr lang="en-US" sz="1100">
                <a:solidFill>
                  <a:schemeClr val="tx1">
                    <a:lumMod val="50000"/>
                    <a:lumOff val="50000"/>
                  </a:schemeClr>
                </a:solidFill>
                <a:latin typeface="+mn-lt"/>
              </a:rPr>
              <a:pPr defTabSz="914400">
                <a:spcAft>
                  <a:spcPts val="600"/>
                </a:spcAft>
              </a:pPr>
              <a:t>7</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180365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03359-097D-3CA0-6DE4-827960C9C076}"/>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MODERN METHODS OF APPRAISAL</a:t>
            </a:r>
          </a:p>
        </p:txBody>
      </p:sp>
      <p:sp>
        <p:nvSpPr>
          <p:cNvPr id="3" name="Content Placeholder 2">
            <a:extLst>
              <a:ext uri="{FF2B5EF4-FFF2-40B4-BE49-F238E27FC236}">
                <a16:creationId xmlns:a16="http://schemas.microsoft.com/office/drawing/2014/main" id="{00228969-47A7-F37C-5964-3D5BBA836714}"/>
              </a:ext>
            </a:extLst>
          </p:cNvPr>
          <p:cNvSpPr>
            <a:spLocks noGrp="1"/>
          </p:cNvSpPr>
          <p:nvPr>
            <p:ph idx="1"/>
          </p:nvPr>
        </p:nvSpPr>
        <p:spPr>
          <a:xfrm>
            <a:off x="753373" y="1383669"/>
            <a:ext cx="10414143" cy="4689772"/>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800" b="1" dirty="0"/>
              <a:t>Management Assessment</a:t>
            </a:r>
            <a:r>
              <a:rPr lang="en-US" sz="1800" dirty="0"/>
              <a:t>: Involves subjective evaluation by managers or supervisors based on their observations, interactions, and professional judgment regarding an employee's potential for future growth and development.</a:t>
            </a:r>
          </a:p>
          <a:p>
            <a:pPr indent="-228600">
              <a:lnSpc>
                <a:spcPct val="90000"/>
              </a:lnSpc>
              <a:spcAft>
                <a:spcPts val="600"/>
              </a:spcAft>
              <a:buFont typeface="Arial" panose="020B0604020202020204" pitchFamily="34" charset="0"/>
              <a:buChar char="•"/>
            </a:pPr>
            <a:r>
              <a:rPr lang="en-US" sz="1800" b="1" dirty="0"/>
              <a:t>Psychological Testing</a:t>
            </a:r>
            <a:r>
              <a:rPr lang="en-US" sz="1800" dirty="0"/>
              <a:t>: Utilizes standardized tests and assessments to measure cognitive abilities, personality traits, leadership potential, and other factors relevant to assessing an individual's potential.</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Assessment Centers</a:t>
            </a:r>
            <a:r>
              <a:rPr lang="en-US" sz="1800" dirty="0"/>
              <a:t>: Simulate real-life work situations through exercises, simulations, and role-plays to observe and evaluate participants' performance, behavior, and potential in various scenarios.</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Succession Planning Reviews</a:t>
            </a:r>
            <a:r>
              <a:rPr lang="en-US" sz="1800" dirty="0"/>
              <a:t>: Involves systematic reviews of employees' career aspirations, skills, competencies, and readiness to fill key positions in the organization in the future.</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360-Degree Feedback for Development</a:t>
            </a:r>
            <a:r>
              <a:rPr lang="en-US" sz="1800" dirty="0"/>
              <a:t>: Gathering feedback from multiple sources, including supervisors, peers, subordinates, and other stakeholders, to assess an individual's strengths, areas for improvement, and potential for growth.</a:t>
            </a:r>
            <a:endParaRPr lang="en-US" sz="1800" dirty="0">
              <a:ea typeface="Calibri"/>
              <a:cs typeface="Calibri"/>
            </a:endParaRPr>
          </a:p>
          <a:p>
            <a:pPr indent="-228600">
              <a:lnSpc>
                <a:spcPct val="90000"/>
              </a:lnSpc>
              <a:spcAft>
                <a:spcPts val="600"/>
              </a:spcAft>
              <a:buFont typeface="Arial" panose="020B0604020202020204" pitchFamily="34" charset="0"/>
              <a:buChar char="•"/>
            </a:pPr>
            <a:endParaRPr lang="en-US" sz="1800"/>
          </a:p>
        </p:txBody>
      </p:sp>
    </p:spTree>
    <p:extLst>
      <p:ext uri="{BB962C8B-B14F-4D97-AF65-F5344CB8AC3E}">
        <p14:creationId xmlns:p14="http://schemas.microsoft.com/office/powerpoint/2010/main" val="138559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03359-097D-3CA0-6DE4-827960C9C076}"/>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MODERN METHODS OF APPRAISAL</a:t>
            </a:r>
          </a:p>
        </p:txBody>
      </p:sp>
      <p:sp>
        <p:nvSpPr>
          <p:cNvPr id="35" name="Content Placeholder 2">
            <a:extLst>
              <a:ext uri="{FF2B5EF4-FFF2-40B4-BE49-F238E27FC236}">
                <a16:creationId xmlns:a16="http://schemas.microsoft.com/office/drawing/2014/main" id="{00228969-47A7-F37C-5964-3D5BBA836714}"/>
              </a:ext>
            </a:extLst>
          </p:cNvPr>
          <p:cNvSpPr>
            <a:spLocks noGrp="1"/>
          </p:cNvSpPr>
          <p:nvPr>
            <p:ph idx="1"/>
          </p:nvPr>
        </p:nvSpPr>
        <p:spPr>
          <a:xfrm>
            <a:off x="1040921" y="1829367"/>
            <a:ext cx="10054709" cy="4617886"/>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800" b="1" dirty="0"/>
              <a:t>Talent Review Meetings</a:t>
            </a:r>
            <a:r>
              <a:rPr lang="en-US" sz="1800" dirty="0"/>
              <a:t>: Structured meetings where senior leaders discuss and evaluate employees' potential, performance, and readiness for future roles, often focusing on high-potential individuals identified through talent assessments.</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Career Development Discussions</a:t>
            </a:r>
            <a:r>
              <a:rPr lang="en-US" sz="1800" dirty="0"/>
              <a:t>: Engaging in regular discussions between employees and their supervisors or mentors to explore career aspirations, goals, and development opportunities, facilitating the identification of high-potential talent.</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Job Enrichment and Rotation</a:t>
            </a:r>
            <a:r>
              <a:rPr lang="en-US" sz="1800" dirty="0"/>
              <a:t>: Providing employees with challenging assignments, stretch goals, and opportunities for job rotation to assess their adaptability, learning agility, and potential to take on new responsibilities.</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Developmental Assignments</a:t>
            </a:r>
            <a:r>
              <a:rPr lang="en-US" sz="1800" dirty="0"/>
              <a:t>: Assigning special projects, task forces, or cross-functional teams to employees to enhance their skills, broaden their experiences, and assess their potential for future leadership roles.</a:t>
            </a:r>
            <a:endParaRPr lang="en-US" sz="1800" dirty="0">
              <a:ea typeface="Calibri"/>
              <a:cs typeface="Calibri"/>
            </a:endParaRPr>
          </a:p>
          <a:p>
            <a:pPr indent="-228600">
              <a:lnSpc>
                <a:spcPct val="90000"/>
              </a:lnSpc>
              <a:spcAft>
                <a:spcPts val="600"/>
              </a:spcAft>
              <a:buFont typeface="Arial" panose="020B0604020202020204" pitchFamily="34" charset="0"/>
              <a:buChar char="•"/>
            </a:pPr>
            <a:r>
              <a:rPr lang="en-US" sz="1800" b="1" dirty="0"/>
              <a:t>Objective Setting and Review</a:t>
            </a:r>
            <a:r>
              <a:rPr lang="en-US" sz="1800" dirty="0"/>
              <a:t>: Collaboratively setting performance and development objectives with employees, then reviewing and assessing their progress towards those objectives over time to gauge their potential for growth and advancement.</a:t>
            </a:r>
            <a:endParaRPr lang="en-US" sz="1800" dirty="0">
              <a:ea typeface="Calibri"/>
              <a:cs typeface="Calibri"/>
            </a:endParaRPr>
          </a:p>
          <a:p>
            <a:pPr indent="-228600">
              <a:lnSpc>
                <a:spcPct val="90000"/>
              </a:lnSpc>
              <a:spcAft>
                <a:spcPts val="600"/>
              </a:spcAft>
              <a:buFont typeface="Arial" panose="020B0604020202020204" pitchFamily="34" charset="0"/>
              <a:buChar char="•"/>
            </a:pPr>
            <a:endParaRPr lang="en-US" sz="1800"/>
          </a:p>
        </p:txBody>
      </p:sp>
    </p:spTree>
    <p:extLst>
      <p:ext uri="{BB962C8B-B14F-4D97-AF65-F5344CB8AC3E}">
        <p14:creationId xmlns:p14="http://schemas.microsoft.com/office/powerpoint/2010/main" val="4173443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A76D1-3C6D-40BC-A42D-496B6EDE8B8C}">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DE99543C-82E8-4821-93BD-5A60BEB423E2}">
  <ds:schemaRefs>
    <ds:schemaRef ds:uri="http://schemas.microsoft.com/sharepoint/v3/contenttype/forms"/>
  </ds:schemaRefs>
</ds:datastoreItem>
</file>

<file path=customXml/itemProps3.xml><?xml version="1.0" encoding="utf-8"?>
<ds:datastoreItem xmlns:ds="http://schemas.openxmlformats.org/officeDocument/2006/customXml" ds:itemID="{5D7B7F6F-2C08-4296-B7AB-C2C3F4219245}">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Widescreen</PresentationFormat>
  <Paragraphs>120</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HUMAN RESOURCE DEVELOPMENT  UNIT-2</vt:lpstr>
      <vt:lpstr>POTENTIAL APPRAISAL</vt:lpstr>
      <vt:lpstr>NEED OF POTENTIAL APPRAISAL</vt:lpstr>
      <vt:lpstr>OBJECTIVES</vt:lpstr>
      <vt:lpstr>ADVANTAGES</vt:lpstr>
      <vt:lpstr>DISADVANTAGES</vt:lpstr>
      <vt:lpstr>TRADITIONAL METHODS OF APPRAISAL</vt:lpstr>
      <vt:lpstr>MODERN METHODS OF APPRAISAL</vt:lpstr>
      <vt:lpstr>MODERN METHODS OF APPRAISAL</vt:lpstr>
      <vt:lpstr>PAIRED COMPARISON/FORCED RANKING</vt:lpstr>
      <vt:lpstr>FOCRED DISTRIBUTION AND FORCED CHOICE</vt:lpstr>
      <vt:lpstr>FOCRED DISTRIBUTION AND FORCED CHOICE</vt:lpstr>
      <vt:lpstr>CRITICAL INCIDENTS METHOD</vt:lpstr>
      <vt:lpstr>CRITICAL INCIDENTS METHOD</vt:lpstr>
      <vt:lpstr>MANAGEMENT BY OBJECTIVE</vt:lpstr>
      <vt:lpstr>MANAGEMENT BY OBJECTIVE</vt:lpstr>
      <vt:lpstr>BEHAVIOURALLY ANCHORED RATING SCALE(BARS)</vt:lpstr>
      <vt:lpstr>360 Degree Appraisal</vt:lpstr>
      <vt:lpstr>Training: Meaning &amp; Objectives</vt:lpstr>
      <vt:lpstr>Objective</vt:lpstr>
      <vt:lpstr>FORMULATION OF TRAINING PROGRAMME</vt:lpstr>
      <vt:lpstr>PowerPoint Presentation</vt:lpstr>
      <vt:lpstr>PowerPoint Presentation</vt:lpstr>
      <vt:lpstr>PowerPoint Presentation</vt:lpstr>
      <vt:lpstr>TRAINING NEED ASSESSMENT</vt:lpstr>
      <vt:lpstr>PowerPoint Presentation</vt:lpstr>
      <vt:lpstr>Training Evaluation</vt:lpstr>
      <vt:lpstr>Benefits</vt:lpstr>
      <vt:lpstr>PowerPoint Presentation</vt:lpstr>
      <vt:lpstr>PowerPoint Presentation</vt:lpstr>
      <vt:lpstr>PowerPoint Presentation</vt:lpstr>
      <vt:lpstr>2. Determine indicators of training effectiveness</vt:lpstr>
      <vt:lpstr>3. Choosing the right method and collecting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subject/>
  <dc:creator/>
  <cp:lastModifiedBy>Sonali Shugani</cp:lastModifiedBy>
  <cp:revision>983</cp:revision>
  <dcterms:created xsi:type="dcterms:W3CDTF">2024-02-27T04:50:49Z</dcterms:created>
  <dcterms:modified xsi:type="dcterms:W3CDTF">2024-03-02T07:38:23Z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